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81" r:id="rId7"/>
    <p:sldId id="272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9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alpha val="0"/>
                <a:lumMod val="0"/>
                <a:lumOff val="100000"/>
              </a:schemeClr>
            </a:gs>
            <a:gs pos="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ask, munk, sitter, donut&#10;&#10;Automatiskt genererad beskrivning">
            <a:extLst>
              <a:ext uri="{FF2B5EF4-FFF2-40B4-BE49-F238E27FC236}">
                <a16:creationId xmlns:a16="http://schemas.microsoft.com/office/drawing/2014/main" xmlns="" id="{F60C4BD7-6CE4-DF45-B9EF-2FAED1BE9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38" y="310388"/>
            <a:ext cx="3206462" cy="26720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F1299CF-3060-4600-84C2-87867CB02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94" y="2275678"/>
            <a:ext cx="10707329" cy="2971801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sv-SE" altLang="sv-SE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Ung-Ullbaggestipendiet </a:t>
            </a:r>
            <a:r>
              <a:rPr lang="sv-SE" altLang="sv-SE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br>
              <a:rPr lang="sv-SE" altLang="sv-SE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40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Vandringspris + 5.000 kr</a:t>
            </a:r>
            <a:br>
              <a:rPr lang="sv-SE" sz="40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40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st. 2:a-pris á 1.000 kr</a:t>
            </a:r>
            <a:endParaRPr lang="sv-SE" sz="4000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759BA623-47D5-5348-AC44-0B3722906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37" y="1927735"/>
            <a:ext cx="1351775" cy="1501265"/>
          </a:xfrm>
          <a:prstGeom prst="rect">
            <a:avLst/>
          </a:prstGeom>
        </p:spPr>
      </p:pic>
      <p:pic>
        <p:nvPicPr>
          <p:cNvPr id="7" name="Picture 9" descr="NF-Logo-f-web12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4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Tassvänligt 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Segragymnasiet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36712"/>
            <a:ext cx="8534400" cy="1507067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Kreativa hundelever skapar nya produkter som marknaden efterfrågar: sinnrika och genomtänkta kalendrar samt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snuffle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mats, 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v. s. 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aktiveringsmattor för nosarbete.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9" y="2886723"/>
            <a:ext cx="5513378" cy="3829762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5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Rökspån</a:t>
            </a:r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 Segerstad Naturbrukscentrum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48992"/>
            <a:ext cx="8534400" cy="1507067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Skogs- och viltvårdselever med hållbart företagstänk tillverkar småländskt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rökspån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 god kvalitet som säljs i 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present-förpackningar 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inför rökning av fisk och kött.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315" r="-151" b="12322"/>
          <a:stretch/>
        </p:blipFill>
        <p:spPr>
          <a:xfrm>
            <a:off x="802012" y="2918366"/>
            <a:ext cx="4303387" cy="3602177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6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 &amp; Natalie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Svalöfs gymnasium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72148"/>
            <a:ext cx="8534400" cy="150706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Efter dialog med sponsorer i branschen arrangerar dessa lantbruksdjurs-elever ett skånskt skolmästerskap i Showmanship och exteriörbedömning av kvigor.</a:t>
            </a:r>
            <a:endParaRPr lang="sv-SE" dirty="0">
              <a:latin typeface="Georgia" panose="02040502050405020303" pitchFamily="18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2880955"/>
            <a:ext cx="7021286" cy="3871492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1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34117"/>
            <a:ext cx="8534400" cy="1507067"/>
          </a:xfrm>
        </p:spPr>
        <p:txBody>
          <a:bodyPr/>
          <a:lstStyle/>
          <a:p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Reflective</a:t>
            </a:r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dog </a:t>
            </a:r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gear</a:t>
            </a:r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Sötåsens</a:t>
            </a: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naturbruksskola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44488"/>
            <a:ext cx="7175274" cy="1281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Djurelever med lönsam produkt som saknats för den ansvarsfulla hundägaren vid mörkerpromenader: flätade läderkoppel av svenskt läder med inflätad reflex.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14060"/>
          <a:stretch/>
        </p:blipFill>
        <p:spPr>
          <a:xfrm>
            <a:off x="8077201" y="1929298"/>
            <a:ext cx="3715154" cy="4523734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1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Vretas brandhjältar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Vretagymnasiet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62594"/>
            <a:ext cx="8534400" cy="1507067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Företagsamma lantbrukselever som upptäckte skolans tragiska lagårdsbrand och rådigt bistod räddningstjänsten så att brandspridningen kraftigt begränsades.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6" y="3087328"/>
            <a:ext cx="2248466" cy="357894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45" y="3087328"/>
            <a:ext cx="3427567" cy="3578942"/>
          </a:xfrm>
          <a:prstGeom prst="rect">
            <a:avLst/>
          </a:prstGeom>
        </p:spPr>
      </p:pic>
      <p:pic>
        <p:nvPicPr>
          <p:cNvPr id="9" name="Picture 9" descr="NF-Logo-f-web12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1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Tjuvskyttens delikatesser </a:t>
            </a:r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Älvdalens utbildningscentrum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68756"/>
            <a:ext cx="5531531" cy="14098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Innovativa jaktelever som med systematiskt hållbarhetstänk förädlar viltkött till närproducerade ekologiska delikatesser under devisen: Kriminellt gott!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05" y="1850237"/>
            <a:ext cx="5297198" cy="4754452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8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mask, munk, sitter, donut&#10;&#10;Automatiskt genererad beskrivning">
            <a:extLst>
              <a:ext uri="{FF2B5EF4-FFF2-40B4-BE49-F238E27FC236}">
                <a16:creationId xmlns:a16="http://schemas.microsoft.com/office/drawing/2014/main" xmlns="" id="{552C3960-55E6-334E-B28D-DD5FF1D8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30000"/>
          </a:blip>
          <a:stretch>
            <a:fillRect/>
          </a:stretch>
        </p:blipFill>
        <p:spPr>
          <a:xfrm>
            <a:off x="4951412" y="1226344"/>
            <a:ext cx="5286374" cy="44053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148443"/>
            <a:ext cx="8534400" cy="1507067"/>
          </a:xfrm>
        </p:spPr>
        <p:txBody>
          <a:bodyPr>
            <a:normAutofit/>
          </a:bodyPr>
          <a:lstStyle/>
          <a:p>
            <a:r>
              <a:rPr lang="sv-SE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Nominerade ÄR:</a:t>
            </a:r>
            <a:endParaRPr lang="sv-SE" sz="3200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26344"/>
            <a:ext cx="8534400" cy="5368183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Sarcina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Akut UF, Burgårdens gymnasium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Treklövar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UF, Gotland Grönt Centrum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Nytta på Hjul UF,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Lillerudsgymnasiet</a:t>
            </a:r>
            <a:endParaRPr lang="sv-S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Pure Dog UF,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Munkagårdsgymnasiet</a:t>
            </a:r>
            <a:endParaRPr lang="sv-S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Lyckoänglar UF, Realgymnasiet Malmö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 &amp; Äventyr NB17, Realgymnasiet Norrköping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Insteg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Kättring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UF, Ryssbygymnasiet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Tassvänligt UF, Segragymnasiet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Rökspån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UF, Stora Segerstad Naturbrukscentrum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Ida &amp; Natalie, Svalöfs gymnasium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Reflective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Dog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Gear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UF, </a:t>
            </a:r>
            <a:r>
              <a:rPr lang="sv-S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Sötåsens</a:t>
            </a: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naturbruksskola</a:t>
            </a:r>
          </a:p>
          <a:p>
            <a:pPr marL="457200" lvl="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Vretas brandhjältar, Vreta utbildningscentrum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Tjuvskyttens Delikatesser UF, Älvdalens Utbildningscentrum</a:t>
            </a:r>
          </a:p>
        </p:txBody>
      </p:sp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7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>
            <a:normAutofit/>
          </a:bodyPr>
          <a:lstStyle/>
          <a:p>
            <a:r>
              <a:rPr lang="sv-SE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VINNARE AV 2020 års</a:t>
            </a:r>
            <a:br>
              <a:rPr lang="sv-SE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UNG-ULLBAGGE ÄR</a:t>
            </a:r>
            <a:endParaRPr lang="sv-SE" sz="3200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759BA623-47D5-5348-AC44-0B3722906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37" y="1927735"/>
            <a:ext cx="1351775" cy="1501265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351009" y="1222835"/>
            <a:ext cx="9936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0" b="1" dirty="0" smtClean="0">
                <a:solidFill>
                  <a:srgbClr val="002060"/>
                </a:solidFill>
              </a:rPr>
              <a:t>?</a:t>
            </a:r>
            <a:endParaRPr lang="sv-SE" sz="30000" b="1" dirty="0">
              <a:solidFill>
                <a:srgbClr val="002060"/>
              </a:solidFill>
            </a:endParaRPr>
          </a:p>
        </p:txBody>
      </p:sp>
      <p:pic>
        <p:nvPicPr>
          <p:cNvPr id="12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6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ask, munk, sitter, donut&#10;&#10;Automatiskt genererad beskrivning">
            <a:extLst>
              <a:ext uri="{FF2B5EF4-FFF2-40B4-BE49-F238E27FC236}">
                <a16:creationId xmlns:a16="http://schemas.microsoft.com/office/drawing/2014/main" xmlns="" id="{7A958522-0D8A-434C-A88F-9D8C51A3249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30000"/>
          </a:blip>
          <a:stretch>
            <a:fillRect/>
          </a:stretch>
        </p:blipFill>
        <p:spPr>
          <a:xfrm>
            <a:off x="4951412" y="1226344"/>
            <a:ext cx="5286374" cy="44053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32838"/>
            <a:ext cx="8534400" cy="1507067"/>
          </a:xfrm>
        </p:spPr>
        <p:txBody>
          <a:bodyPr/>
          <a:lstStyle/>
          <a:p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Kriterier</a:t>
            </a:r>
            <a:endParaRPr lang="sv-SE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39905"/>
            <a:ext cx="8534400" cy="47696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NB-elever ska ha visat att de</a:t>
            </a:r>
          </a:p>
          <a:p>
            <a:pPr>
              <a:lnSpc>
                <a:spcPct val="90000"/>
              </a:lnSpc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Är innovativa och tar vara på möjligheter</a:t>
            </a:r>
          </a:p>
          <a:p>
            <a:pPr>
              <a:lnSpc>
                <a:spcPct val="90000"/>
              </a:lnSpc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 en stark drivkraft</a:t>
            </a:r>
          </a:p>
          <a:p>
            <a:pPr>
              <a:lnSpc>
                <a:spcPct val="90000"/>
              </a:lnSpc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 god samarbetsförmåga</a:t>
            </a:r>
          </a:p>
          <a:p>
            <a:pPr>
              <a:lnSpc>
                <a:spcPct val="90000"/>
              </a:lnSpc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Gärna vill skapa sin egen framtid på landsbygden</a:t>
            </a:r>
          </a:p>
          <a:p>
            <a:pPr>
              <a:lnSpc>
                <a:spcPct val="90000"/>
              </a:lnSpc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Visat prov på entreprenörskap i skolan</a:t>
            </a:r>
          </a:p>
          <a:p>
            <a:pPr>
              <a:lnSpc>
                <a:spcPct val="90000"/>
              </a:lnSpc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Aktivt deltagit i utvecklingen av skolan och under-visningen mot mer autentiska/</a:t>
            </a:r>
            <a:r>
              <a:rPr lang="sv-SE" altLang="sv-SE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entreprenöriella</a:t>
            </a: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altLang="sv-SE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arbetsätt</a:t>
            </a:r>
            <a:endParaRPr lang="sv-SE" altLang="sv-SE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sv-SE" altLang="sv-SE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sv-SE" alt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sv-SE" altLang="sv-SE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elevgrupp kan bestå av ett UF-företag, styrelsen för en elevförening. (t.ex. JUF, 4H, elevrådet, klass eller del av klass m.m.). </a:t>
            </a:r>
          </a:p>
          <a:p>
            <a:pPr marL="0" indent="0">
              <a:buNone/>
            </a:pPr>
            <a:endParaRPr lang="sv-SE" dirty="0">
              <a:solidFill>
                <a:schemeClr val="bg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293542"/>
          </a:xfrm>
        </p:spPr>
        <p:txBody>
          <a:bodyPr/>
          <a:lstStyle/>
          <a:p>
            <a:r>
              <a:rPr lang="sv-SE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Sarcina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Akut 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Burgårdens gymnasium </a:t>
            </a:r>
            <a:endParaRPr lang="sv-SE" sz="2800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36712"/>
            <a:ext cx="8534400" cy="1158605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Djursjukvårdsgänget har utvecklat ett första hjälpen-kit för djur med tydliga instruktioner – en hållbar produkt att ha med i traktorn, i skogen, hemma, i bilen.</a:t>
            </a:r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v-SE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8" y="2795317"/>
            <a:ext cx="5993476" cy="3981796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Treklövar</a:t>
            </a:r>
            <a:r>
              <a:rPr lang="sv-SE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sv-SE" sz="31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Gotland </a:t>
            </a:r>
            <a:r>
              <a:rPr lang="sv-SE" sz="31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Grönt Centrum</a:t>
            </a:r>
            <a:r>
              <a:rPr lang="sv-SE" dirty="0"/>
              <a:t/>
            </a:r>
            <a:br>
              <a:rPr lang="sv-SE" dirty="0"/>
            </a:b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63686"/>
            <a:ext cx="8534400" cy="1096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Innovativa elever med affärsidén att klippa klövar på får hemma hos lantbrukare. Rätt kundgrupp nås vid olika säljevent, som marknader och Lantmännendagen.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0" y="2556990"/>
            <a:ext cx="6533833" cy="4195181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sv-SE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Nytta med </a:t>
            </a:r>
            <a:r>
              <a:rPr lang="sv-SE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hjul </a:t>
            </a:r>
            <a:r>
              <a:rPr lang="sv-SE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3100" cap="none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Lillerudsgymnasiet</a:t>
            </a:r>
            <a:r>
              <a:rPr lang="sv-SE" sz="31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dirty="0"/>
              <a:t/>
            </a:r>
            <a:br>
              <a:rPr lang="sv-SE" dirty="0"/>
            </a:b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46933"/>
            <a:ext cx="85344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Hållbart tänk med egen tillverkning av stålram med hjul och handtag för bärbar verktygslåda – allt för att underlätta verktygshantering och förebygga tunga lyft.</a:t>
            </a:r>
            <a:endParaRPr lang="sv-SE" b="1" dirty="0">
              <a:solidFill>
                <a:schemeClr val="bg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6074" r="7854" b="16831"/>
          <a:stretch/>
        </p:blipFill>
        <p:spPr>
          <a:xfrm>
            <a:off x="805758" y="2544821"/>
            <a:ext cx="5875699" cy="4200011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9217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Pure Dog 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Munkagårdsgymnasiet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48543"/>
            <a:ext cx="7295410" cy="1398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Egenplockade spillmorötter från ekologisk odling förädlas till hundgodis i form av hållbara morotschips – försäljningen går över förväntan för dessa entreprenörer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v-S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2" y="1948543"/>
            <a:ext cx="3787836" cy="4517569"/>
          </a:xfrm>
          <a:prstGeom prst="rect">
            <a:avLst/>
          </a:prstGeom>
        </p:spPr>
      </p:pic>
      <p:pic>
        <p:nvPicPr>
          <p:cNvPr id="7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3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Lyckoänglar UF</a:t>
            </a:r>
            <a:b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Realgymnasiet Malmö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26755"/>
            <a:ext cx="6750731" cy="1476602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Efter dialog med företag i branschen tillverkas små smycken, lyckoänglar, till djur och människor – vinsten doneras till rehabilitering av vanvårdade hästar.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5" y="2026755"/>
            <a:ext cx="4253140" cy="4488075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4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 &amp; Äventyr, NB17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Realgymnasiet Norrköping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36712"/>
            <a:ext cx="8534400" cy="1507067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Drivande ambassadörer som genom samarbete och respektfullt bemötande skapar goda relationer med skolans nya APL-platser - och informerar om utbildningens mål.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1" y="2903724"/>
            <a:ext cx="5916625" cy="3657815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4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0"/>
            <a:ext cx="8534400" cy="1507067"/>
          </a:xfrm>
        </p:spPr>
        <p:txBody>
          <a:bodyPr/>
          <a:lstStyle/>
          <a:p>
            <a:r>
              <a:rPr lang="sv-SE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Insteg klättring </a:t>
            </a:r>
            <a:r>
              <a:rPr lang="sv-SE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</a:t>
            </a:r>
            <a: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v-SE" b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Ryssbygymnasiet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39855"/>
            <a:ext cx="8263845" cy="1395232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Företagare i vardande som erbjuder kurser i klättring på klättervägg samt inspirerar och bjuder in övriga skolkompisar till klättring som prova-på aktivitet.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88" y="1850236"/>
            <a:ext cx="2616160" cy="4653277"/>
          </a:xfrm>
          <a:prstGeom prst="rect">
            <a:avLst/>
          </a:prstGeom>
        </p:spPr>
      </p:pic>
      <p:pic>
        <p:nvPicPr>
          <p:cNvPr id="6" name="Picture 9" descr="NF-Logo-f-web1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03" y="310388"/>
            <a:ext cx="1494912" cy="1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6878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{FEF53981-3284-40BD-AFC7-DE7B532D5429}tf02900771</Template>
  <TotalTime>837</TotalTime>
  <Words>471</Words>
  <Application>Microsoft Office PowerPoint</Application>
  <PresentationFormat>Bredbild</PresentationFormat>
  <Paragraphs>53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Georgia</vt:lpstr>
      <vt:lpstr>Tahoma</vt:lpstr>
      <vt:lpstr>Wingdings 3</vt:lpstr>
      <vt:lpstr>Sektor</vt:lpstr>
      <vt:lpstr>Ung-Ullbaggestipendiet 2020 Vandringspris + 5.000 kr 2 st. 2:a-pris á 1.000 kr</vt:lpstr>
      <vt:lpstr>Kriterier</vt:lpstr>
      <vt:lpstr>Sarcina Akut UF Burgårdens gymnasium </vt:lpstr>
      <vt:lpstr>Treklövar UF Gotland Grönt Centrum </vt:lpstr>
      <vt:lpstr>Nytta med hjul uf Lillerudsgymnasiet  </vt:lpstr>
      <vt:lpstr>Pure Dog UF Munkagårdsgymnasiet</vt:lpstr>
      <vt:lpstr>Lyckoänglar UF Realgymnasiet Malmö</vt:lpstr>
      <vt:lpstr>Natur &amp; Äventyr, NB17 Realgymnasiet Norrköping</vt:lpstr>
      <vt:lpstr>Insteg klättring uf Ryssbygymnasiet</vt:lpstr>
      <vt:lpstr>Tassvänligt UF Segragymnasiet</vt:lpstr>
      <vt:lpstr>Rökspån uf Stora Segerstad Naturbrukscentrum</vt:lpstr>
      <vt:lpstr>Ida &amp; Natalie Svalöfs gymnasium</vt:lpstr>
      <vt:lpstr>Reflective dog gear uf Sötåsens naturbruksskola</vt:lpstr>
      <vt:lpstr>Vretas brandhjältar Vretagymnasiet</vt:lpstr>
      <vt:lpstr>Tjuvskyttens delikatesser uf Älvdalens utbildningscentrum</vt:lpstr>
      <vt:lpstr>DE Nominerade ÄR:</vt:lpstr>
      <vt:lpstr>VINNARE AV 2020 års UNG-ULLBAGGE ÄR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William Arsenijevic</dc:creator>
  <cp:lastModifiedBy>Ralph</cp:lastModifiedBy>
  <cp:revision>46</cp:revision>
  <dcterms:created xsi:type="dcterms:W3CDTF">2020-02-25T11:38:06Z</dcterms:created>
  <dcterms:modified xsi:type="dcterms:W3CDTF">2020-04-21T13:44:35Z</dcterms:modified>
</cp:coreProperties>
</file>