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5" r:id="rId1"/>
  </p:sldMasterIdLst>
  <p:notesMasterIdLst>
    <p:notesMasterId r:id="rId16"/>
  </p:notesMasterIdLst>
  <p:sldIdLst>
    <p:sldId id="271" r:id="rId2"/>
    <p:sldId id="259" r:id="rId3"/>
    <p:sldId id="260" r:id="rId4"/>
    <p:sldId id="261" r:id="rId5"/>
    <p:sldId id="272" r:id="rId6"/>
    <p:sldId id="262" r:id="rId7"/>
    <p:sldId id="264" r:id="rId8"/>
    <p:sldId id="265" r:id="rId9"/>
    <p:sldId id="266" r:id="rId10"/>
    <p:sldId id="273" r:id="rId11"/>
    <p:sldId id="274" r:id="rId12"/>
    <p:sldId id="267" r:id="rId13"/>
    <p:sldId id="268" r:id="rId14"/>
    <p:sldId id="276" r:id="rId15"/>
  </p:sldIdLst>
  <p:sldSz cx="12192000" cy="6858000"/>
  <p:notesSz cx="6858000" cy="9144000"/>
  <p:embeddedFontLst>
    <p:embeddedFont>
      <p:font typeface="Century Gothic" panose="020B0502020202020204" pitchFamily="34" charset="0"/>
      <p:regular r:id="rId17"/>
      <p:bold r:id="rId18"/>
      <p:italic r:id="rId19"/>
      <p:boldItalic r:id="rId20"/>
    </p:embeddedFont>
    <p:embeddedFont>
      <p:font typeface="Helvetica Neue" panose="020B0604020202020204" charset="0"/>
      <p:regular r:id="rId21"/>
      <p:bold r:id="rId22"/>
      <p:italic r:id="rId23"/>
      <p:boldItalic r:id="rId24"/>
    </p:embeddedFont>
    <p:embeddedFont>
      <p:font typeface="IBM Plex Sans" panose="020B0503050203000203" pitchFamily="3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02C7A2-C464-4C86-9A01-1B012482113D}" v="46" dt="2024-11-28T09:11:33.9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152"/>
      </p:cViewPr>
      <p:guideLst/>
    </p:cSldViewPr>
  </p:slideViewPr>
  <p:notesTextViewPr>
    <p:cViewPr>
      <p:scale>
        <a:sx n="1" d="1"/>
        <a:sy n="1" d="1"/>
      </p:scale>
      <p:origin x="0" y="-144"/>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font" Target="fonts/font12.fntdata"/><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a Rydberg" userId="8a0b21989963ab60" providerId="LiveId" clId="{4702C7A2-C464-4C86-9A01-1B012482113D}"/>
    <pc:docChg chg="undo custSel addSld delSld modSld sldOrd">
      <pc:chgData name="Charlotta Rydberg" userId="8a0b21989963ab60" providerId="LiveId" clId="{4702C7A2-C464-4C86-9A01-1B012482113D}" dt="2024-11-28T09:40:21.401" v="2705" actId="20577"/>
      <pc:docMkLst>
        <pc:docMk/>
      </pc:docMkLst>
      <pc:sldChg chg="modSp del mod ord">
        <pc:chgData name="Charlotta Rydberg" userId="8a0b21989963ab60" providerId="LiveId" clId="{4702C7A2-C464-4C86-9A01-1B012482113D}" dt="2024-11-28T09:35:28.399" v="2126" actId="2696"/>
        <pc:sldMkLst>
          <pc:docMk/>
          <pc:sldMk cId="0" sldId="256"/>
        </pc:sldMkLst>
        <pc:spChg chg="mod">
          <ac:chgData name="Charlotta Rydberg" userId="8a0b21989963ab60" providerId="LiveId" clId="{4702C7A2-C464-4C86-9A01-1B012482113D}" dt="2024-11-27T18:59:04.514" v="847" actId="20577"/>
          <ac:spMkLst>
            <pc:docMk/>
            <pc:sldMk cId="0" sldId="256"/>
            <ac:spMk id="139" creationId="{00000000-0000-0000-0000-000000000000}"/>
          </ac:spMkLst>
        </pc:spChg>
      </pc:sldChg>
      <pc:sldChg chg="del">
        <pc:chgData name="Charlotta Rydberg" userId="8a0b21989963ab60" providerId="LiveId" clId="{4702C7A2-C464-4C86-9A01-1B012482113D}" dt="2024-11-27T18:27:20.102" v="634" actId="2696"/>
        <pc:sldMkLst>
          <pc:docMk/>
          <pc:sldMk cId="0" sldId="257"/>
        </pc:sldMkLst>
      </pc:sldChg>
      <pc:sldChg chg="del">
        <pc:chgData name="Charlotta Rydberg" userId="8a0b21989963ab60" providerId="LiveId" clId="{4702C7A2-C464-4C86-9A01-1B012482113D}" dt="2024-11-27T18:27:16.420" v="633" actId="2696"/>
        <pc:sldMkLst>
          <pc:docMk/>
          <pc:sldMk cId="0" sldId="258"/>
        </pc:sldMkLst>
      </pc:sldChg>
      <pc:sldChg chg="addSp delSp modSp mod">
        <pc:chgData name="Charlotta Rydberg" userId="8a0b21989963ab60" providerId="LiveId" clId="{4702C7A2-C464-4C86-9A01-1B012482113D}" dt="2024-11-28T09:06:33.226" v="1041" actId="14100"/>
        <pc:sldMkLst>
          <pc:docMk/>
          <pc:sldMk cId="0" sldId="259"/>
        </pc:sldMkLst>
        <pc:spChg chg="mod topLvl">
          <ac:chgData name="Charlotta Rydberg" userId="8a0b21989963ab60" providerId="LiveId" clId="{4702C7A2-C464-4C86-9A01-1B012482113D}" dt="2024-11-28T08:58:42.439" v="976" actId="478"/>
          <ac:spMkLst>
            <pc:docMk/>
            <pc:sldMk cId="0" sldId="259"/>
            <ac:spMk id="179" creationId="{00000000-0000-0000-0000-000000000000}"/>
          </ac:spMkLst>
        </pc:spChg>
        <pc:grpChg chg="del">
          <ac:chgData name="Charlotta Rydberg" userId="8a0b21989963ab60" providerId="LiveId" clId="{4702C7A2-C464-4C86-9A01-1B012482113D}" dt="2024-11-28T08:58:42.439" v="976" actId="478"/>
          <ac:grpSpMkLst>
            <pc:docMk/>
            <pc:sldMk cId="0" sldId="259"/>
            <ac:grpSpMk id="178" creationId="{00000000-0000-0000-0000-000000000000}"/>
          </ac:grpSpMkLst>
        </pc:grpChg>
        <pc:picChg chg="add mod">
          <ac:chgData name="Charlotta Rydberg" userId="8a0b21989963ab60" providerId="LiveId" clId="{4702C7A2-C464-4C86-9A01-1B012482113D}" dt="2024-11-28T09:01:00.148" v="997" actId="1076"/>
          <ac:picMkLst>
            <pc:docMk/>
            <pc:sldMk cId="0" sldId="259"/>
            <ac:picMk id="2" creationId="{F04D9B25-ECE9-8E30-790D-E893106E79B2}"/>
          </ac:picMkLst>
        </pc:picChg>
        <pc:picChg chg="del topLvl">
          <ac:chgData name="Charlotta Rydberg" userId="8a0b21989963ab60" providerId="LiveId" clId="{4702C7A2-C464-4C86-9A01-1B012482113D}" dt="2024-11-28T08:58:42.439" v="976" actId="478"/>
          <ac:picMkLst>
            <pc:docMk/>
            <pc:sldMk cId="0" sldId="259"/>
            <ac:picMk id="180" creationId="{00000000-0000-0000-0000-000000000000}"/>
          </ac:picMkLst>
        </pc:picChg>
        <pc:picChg chg="mod">
          <ac:chgData name="Charlotta Rydberg" userId="8a0b21989963ab60" providerId="LiveId" clId="{4702C7A2-C464-4C86-9A01-1B012482113D}" dt="2024-11-28T09:06:33.226" v="1041" actId="14100"/>
          <ac:picMkLst>
            <pc:docMk/>
            <pc:sldMk cId="0" sldId="259"/>
            <ac:picMk id="3074" creationId="{F17C6FF1-CBED-2E15-61EB-7F4A29E2DC50}"/>
          </ac:picMkLst>
        </pc:picChg>
      </pc:sldChg>
      <pc:sldChg chg="modSp mod">
        <pc:chgData name="Charlotta Rydberg" userId="8a0b21989963ab60" providerId="LiveId" clId="{4702C7A2-C464-4C86-9A01-1B012482113D}" dt="2024-11-28T08:59:09.245" v="981" actId="1076"/>
        <pc:sldMkLst>
          <pc:docMk/>
          <pc:sldMk cId="0" sldId="260"/>
        </pc:sldMkLst>
        <pc:spChg chg="mod">
          <ac:chgData name="Charlotta Rydberg" userId="8a0b21989963ab60" providerId="LiveId" clId="{4702C7A2-C464-4C86-9A01-1B012482113D}" dt="2024-11-28T08:57:50.778" v="968" actId="1076"/>
          <ac:spMkLst>
            <pc:docMk/>
            <pc:sldMk cId="0" sldId="260"/>
            <ac:spMk id="188" creationId="{00000000-0000-0000-0000-000000000000}"/>
          </ac:spMkLst>
        </pc:spChg>
        <pc:picChg chg="mod">
          <ac:chgData name="Charlotta Rydberg" userId="8a0b21989963ab60" providerId="LiveId" clId="{4702C7A2-C464-4C86-9A01-1B012482113D}" dt="2024-11-28T08:59:09.245" v="981" actId="1076"/>
          <ac:picMkLst>
            <pc:docMk/>
            <pc:sldMk cId="0" sldId="260"/>
            <ac:picMk id="189" creationId="{00000000-0000-0000-0000-000000000000}"/>
          </ac:picMkLst>
        </pc:picChg>
        <pc:picChg chg="mod">
          <ac:chgData name="Charlotta Rydberg" userId="8a0b21989963ab60" providerId="LiveId" clId="{4702C7A2-C464-4C86-9A01-1B012482113D}" dt="2024-11-28T08:57:29.168" v="964" actId="14100"/>
          <ac:picMkLst>
            <pc:docMk/>
            <pc:sldMk cId="0" sldId="260"/>
            <ac:picMk id="4098" creationId="{6E83E015-7C08-B628-9707-7D36011CCF9C}"/>
          </ac:picMkLst>
        </pc:picChg>
      </pc:sldChg>
      <pc:sldChg chg="addSp delSp modSp mod">
        <pc:chgData name="Charlotta Rydberg" userId="8a0b21989963ab60" providerId="LiveId" clId="{4702C7A2-C464-4C86-9A01-1B012482113D}" dt="2024-11-28T09:05:56.617" v="1037" actId="14100"/>
        <pc:sldMkLst>
          <pc:docMk/>
          <pc:sldMk cId="0" sldId="261"/>
        </pc:sldMkLst>
        <pc:spChg chg="topLvl">
          <ac:chgData name="Charlotta Rydberg" userId="8a0b21989963ab60" providerId="LiveId" clId="{4702C7A2-C464-4C86-9A01-1B012482113D}" dt="2024-11-28T08:58:54.391" v="978" actId="478"/>
          <ac:spMkLst>
            <pc:docMk/>
            <pc:sldMk cId="0" sldId="261"/>
            <ac:spMk id="197" creationId="{00000000-0000-0000-0000-000000000000}"/>
          </ac:spMkLst>
        </pc:spChg>
        <pc:grpChg chg="del">
          <ac:chgData name="Charlotta Rydberg" userId="8a0b21989963ab60" providerId="LiveId" clId="{4702C7A2-C464-4C86-9A01-1B012482113D}" dt="2024-11-28T08:58:54.391" v="978" actId="478"/>
          <ac:grpSpMkLst>
            <pc:docMk/>
            <pc:sldMk cId="0" sldId="261"/>
            <ac:grpSpMk id="196" creationId="{00000000-0000-0000-0000-000000000000}"/>
          </ac:grpSpMkLst>
        </pc:grpChg>
        <pc:picChg chg="add mod">
          <ac:chgData name="Charlotta Rydberg" userId="8a0b21989963ab60" providerId="LiveId" clId="{4702C7A2-C464-4C86-9A01-1B012482113D}" dt="2024-11-28T08:59:00.573" v="980" actId="1076"/>
          <ac:picMkLst>
            <pc:docMk/>
            <pc:sldMk cId="0" sldId="261"/>
            <ac:picMk id="2" creationId="{87ACA750-651E-E422-CA08-272CB07F0704}"/>
          </ac:picMkLst>
        </pc:picChg>
        <pc:picChg chg="mod">
          <ac:chgData name="Charlotta Rydberg" userId="8a0b21989963ab60" providerId="LiveId" clId="{4702C7A2-C464-4C86-9A01-1B012482113D}" dt="2024-11-28T09:05:56.617" v="1037" actId="14100"/>
          <ac:picMkLst>
            <pc:docMk/>
            <pc:sldMk cId="0" sldId="261"/>
            <ac:picMk id="3" creationId="{114CD9F1-EF1A-02DF-CA69-7C7224374252}"/>
          </ac:picMkLst>
        </pc:picChg>
        <pc:picChg chg="del topLvl">
          <ac:chgData name="Charlotta Rydberg" userId="8a0b21989963ab60" providerId="LiveId" clId="{4702C7A2-C464-4C86-9A01-1B012482113D}" dt="2024-11-28T08:58:54.391" v="978" actId="478"/>
          <ac:picMkLst>
            <pc:docMk/>
            <pc:sldMk cId="0" sldId="261"/>
            <ac:picMk id="198" creationId="{00000000-0000-0000-0000-000000000000}"/>
          </ac:picMkLst>
        </pc:picChg>
      </pc:sldChg>
      <pc:sldChg chg="addSp delSp modSp mod">
        <pc:chgData name="Charlotta Rydberg" userId="8a0b21989963ab60" providerId="LiveId" clId="{4702C7A2-C464-4C86-9A01-1B012482113D}" dt="2024-11-28T09:05:07.048" v="1033" actId="1076"/>
        <pc:sldMkLst>
          <pc:docMk/>
          <pc:sldMk cId="0" sldId="262"/>
        </pc:sldMkLst>
        <pc:spChg chg="mod topLvl">
          <ac:chgData name="Charlotta Rydberg" userId="8a0b21989963ab60" providerId="LiveId" clId="{4702C7A2-C464-4C86-9A01-1B012482113D}" dt="2024-11-28T08:59:48.524" v="986" actId="478"/>
          <ac:spMkLst>
            <pc:docMk/>
            <pc:sldMk cId="0" sldId="262"/>
            <ac:spMk id="207" creationId="{00000000-0000-0000-0000-000000000000}"/>
          </ac:spMkLst>
        </pc:spChg>
        <pc:spChg chg="del mod">
          <ac:chgData name="Charlotta Rydberg" userId="8a0b21989963ab60" providerId="LiveId" clId="{4702C7A2-C464-4C86-9A01-1B012482113D}" dt="2024-11-27T17:14:44.723" v="2" actId="21"/>
          <ac:spMkLst>
            <pc:docMk/>
            <pc:sldMk cId="0" sldId="262"/>
            <ac:spMk id="209" creationId="{00000000-0000-0000-0000-000000000000}"/>
          </ac:spMkLst>
        </pc:spChg>
        <pc:spChg chg="del">
          <ac:chgData name="Charlotta Rydberg" userId="8a0b21989963ab60" providerId="LiveId" clId="{4702C7A2-C464-4C86-9A01-1B012482113D}" dt="2024-11-27T17:14:46.781" v="3" actId="21"/>
          <ac:spMkLst>
            <pc:docMk/>
            <pc:sldMk cId="0" sldId="262"/>
            <ac:spMk id="211" creationId="{00000000-0000-0000-0000-000000000000}"/>
          </ac:spMkLst>
        </pc:spChg>
        <pc:grpChg chg="del">
          <ac:chgData name="Charlotta Rydberg" userId="8a0b21989963ab60" providerId="LiveId" clId="{4702C7A2-C464-4C86-9A01-1B012482113D}" dt="2024-11-28T08:59:48.524" v="986" actId="478"/>
          <ac:grpSpMkLst>
            <pc:docMk/>
            <pc:sldMk cId="0" sldId="262"/>
            <ac:grpSpMk id="206" creationId="{00000000-0000-0000-0000-000000000000}"/>
          </ac:grpSpMkLst>
        </pc:grpChg>
        <pc:picChg chg="add mod">
          <ac:chgData name="Charlotta Rydberg" userId="8a0b21989963ab60" providerId="LiveId" clId="{4702C7A2-C464-4C86-9A01-1B012482113D}" dt="2024-11-28T09:05:07.048" v="1033" actId="1076"/>
          <ac:picMkLst>
            <pc:docMk/>
            <pc:sldMk cId="0" sldId="262"/>
            <ac:picMk id="2" creationId="{1B15B1F3-D95F-4AED-5B71-1B5940569B58}"/>
          </ac:picMkLst>
        </pc:picChg>
        <pc:picChg chg="add mod">
          <ac:chgData name="Charlotta Rydberg" userId="8a0b21989963ab60" providerId="LiveId" clId="{4702C7A2-C464-4C86-9A01-1B012482113D}" dt="2024-11-28T08:59:57.407" v="988" actId="1076"/>
          <ac:picMkLst>
            <pc:docMk/>
            <pc:sldMk cId="0" sldId="262"/>
            <ac:picMk id="3" creationId="{FBD6D182-5E0F-E96B-7DB9-AC18BAB9CB27}"/>
          </ac:picMkLst>
        </pc:picChg>
        <pc:picChg chg="del topLvl">
          <ac:chgData name="Charlotta Rydberg" userId="8a0b21989963ab60" providerId="LiveId" clId="{4702C7A2-C464-4C86-9A01-1B012482113D}" dt="2024-11-28T08:59:48.524" v="986" actId="478"/>
          <ac:picMkLst>
            <pc:docMk/>
            <pc:sldMk cId="0" sldId="262"/>
            <ac:picMk id="208" creationId="{00000000-0000-0000-0000-000000000000}"/>
          </ac:picMkLst>
        </pc:picChg>
        <pc:picChg chg="del">
          <ac:chgData name="Charlotta Rydberg" userId="8a0b21989963ab60" providerId="LiveId" clId="{4702C7A2-C464-4C86-9A01-1B012482113D}" dt="2024-11-27T17:14:32.651" v="0" actId="478"/>
          <ac:picMkLst>
            <pc:docMk/>
            <pc:sldMk cId="0" sldId="262"/>
            <ac:picMk id="210" creationId="{00000000-0000-0000-0000-000000000000}"/>
          </ac:picMkLst>
        </pc:picChg>
      </pc:sldChg>
      <pc:sldChg chg="delSp modSp del">
        <pc:chgData name="Charlotta Rydberg" userId="8a0b21989963ab60" providerId="LiveId" clId="{4702C7A2-C464-4C86-9A01-1B012482113D}" dt="2024-11-27T18:47:40.624" v="637" actId="2696"/>
        <pc:sldMkLst>
          <pc:docMk/>
          <pc:sldMk cId="0" sldId="263"/>
        </pc:sldMkLst>
        <pc:picChg chg="del mod">
          <ac:chgData name="Charlotta Rydberg" userId="8a0b21989963ab60" providerId="LiveId" clId="{4702C7A2-C464-4C86-9A01-1B012482113D}" dt="2024-11-27T18:36:04.349" v="636" actId="478"/>
          <ac:picMkLst>
            <pc:docMk/>
            <pc:sldMk cId="0" sldId="263"/>
            <ac:picMk id="2050" creationId="{FF3DAE72-57D1-370D-8A6E-AFB7B348962D}"/>
          </ac:picMkLst>
        </pc:picChg>
      </pc:sldChg>
      <pc:sldChg chg="addSp delSp modSp mod">
        <pc:chgData name="Charlotta Rydberg" userId="8a0b21989963ab60" providerId="LiveId" clId="{4702C7A2-C464-4C86-9A01-1B012482113D}" dt="2024-11-28T09:02:29.774" v="1010" actId="14100"/>
        <pc:sldMkLst>
          <pc:docMk/>
          <pc:sldMk cId="0" sldId="264"/>
        </pc:sldMkLst>
        <pc:spChg chg="add mod">
          <ac:chgData name="Charlotta Rydberg" userId="8a0b21989963ab60" providerId="LiveId" clId="{4702C7A2-C464-4C86-9A01-1B012482113D}" dt="2024-11-27T17:27:58.607" v="222"/>
          <ac:spMkLst>
            <pc:docMk/>
            <pc:sldMk cId="0" sldId="264"/>
            <ac:spMk id="2" creationId="{00000000-0000-0000-0000-000000000000}"/>
          </ac:spMkLst>
        </pc:spChg>
        <pc:spChg chg="mod">
          <ac:chgData name="Charlotta Rydberg" userId="8a0b21989963ab60" providerId="LiveId" clId="{4702C7A2-C464-4C86-9A01-1B012482113D}" dt="2024-11-27T17:31:23.686" v="241" actId="2711"/>
          <ac:spMkLst>
            <pc:docMk/>
            <pc:sldMk cId="0" sldId="264"/>
            <ac:spMk id="232" creationId="{00000000-0000-0000-0000-000000000000}"/>
          </ac:spMkLst>
        </pc:spChg>
        <pc:spChg chg="del mod">
          <ac:chgData name="Charlotta Rydberg" userId="8a0b21989963ab60" providerId="LiveId" clId="{4702C7A2-C464-4C86-9A01-1B012482113D}" dt="2024-11-27T17:27:56.212" v="221" actId="21"/>
          <ac:spMkLst>
            <pc:docMk/>
            <pc:sldMk cId="0" sldId="264"/>
            <ac:spMk id="233" creationId="{00000000-0000-0000-0000-000000000000}"/>
          </ac:spMkLst>
        </pc:spChg>
        <pc:spChg chg="mod topLvl">
          <ac:chgData name="Charlotta Rydberg" userId="8a0b21989963ab60" providerId="LiveId" clId="{4702C7A2-C464-4C86-9A01-1B012482113D}" dt="2024-11-28T09:01:10.298" v="998" actId="478"/>
          <ac:spMkLst>
            <pc:docMk/>
            <pc:sldMk cId="0" sldId="264"/>
            <ac:spMk id="235" creationId="{00000000-0000-0000-0000-000000000000}"/>
          </ac:spMkLst>
        </pc:spChg>
        <pc:grpChg chg="del mod">
          <ac:chgData name="Charlotta Rydberg" userId="8a0b21989963ab60" providerId="LiveId" clId="{4702C7A2-C464-4C86-9A01-1B012482113D}" dt="2024-11-27T17:27:34.038" v="20" actId="21"/>
          <ac:grpSpMkLst>
            <pc:docMk/>
            <pc:sldMk cId="0" sldId="264"/>
            <ac:grpSpMk id="229" creationId="{00000000-0000-0000-0000-000000000000}"/>
          </ac:grpSpMkLst>
        </pc:grpChg>
        <pc:grpChg chg="del">
          <ac:chgData name="Charlotta Rydberg" userId="8a0b21989963ab60" providerId="LiveId" clId="{4702C7A2-C464-4C86-9A01-1B012482113D}" dt="2024-11-28T09:01:10.298" v="998" actId="478"/>
          <ac:grpSpMkLst>
            <pc:docMk/>
            <pc:sldMk cId="0" sldId="264"/>
            <ac:grpSpMk id="234" creationId="{00000000-0000-0000-0000-000000000000}"/>
          </ac:grpSpMkLst>
        </pc:grpChg>
        <pc:graphicFrameChg chg="add mod ord">
          <ac:chgData name="Charlotta Rydberg" userId="8a0b21989963ab60" providerId="LiveId" clId="{4702C7A2-C464-4C86-9A01-1B012482113D}" dt="2024-11-27T17:28:41.298" v="229"/>
          <ac:graphicFrameMkLst>
            <pc:docMk/>
            <pc:sldMk cId="0" sldId="264"/>
            <ac:graphicFrameMk id="3" creationId="{6F2A40CE-0BA2-15B8-5D31-F1F382CDD467}"/>
          </ac:graphicFrameMkLst>
        </pc:graphicFrameChg>
        <pc:picChg chg="add mod">
          <ac:chgData name="Charlotta Rydberg" userId="8a0b21989963ab60" providerId="LiveId" clId="{4702C7A2-C464-4C86-9A01-1B012482113D}" dt="2024-11-28T09:01:20.574" v="1000" actId="1076"/>
          <ac:picMkLst>
            <pc:docMk/>
            <pc:sldMk cId="0" sldId="264"/>
            <ac:picMk id="2" creationId="{F3CC820A-619A-6789-0A29-62F0CA3B31F6}"/>
          </ac:picMkLst>
        </pc:picChg>
        <pc:picChg chg="add mod">
          <ac:chgData name="Charlotta Rydberg" userId="8a0b21989963ab60" providerId="LiveId" clId="{4702C7A2-C464-4C86-9A01-1B012482113D}" dt="2024-11-27T17:28:57.462" v="232" actId="14100"/>
          <ac:picMkLst>
            <pc:docMk/>
            <pc:sldMk cId="0" sldId="264"/>
            <ac:picMk id="4" creationId="{3F9ED2B2-E7AA-711A-0FAF-C446E845A693}"/>
          </ac:picMkLst>
        </pc:picChg>
        <pc:picChg chg="add mod">
          <ac:chgData name="Charlotta Rydberg" userId="8a0b21989963ab60" providerId="LiveId" clId="{4702C7A2-C464-4C86-9A01-1B012482113D}" dt="2024-11-28T09:02:29.774" v="1010" actId="14100"/>
          <ac:picMkLst>
            <pc:docMk/>
            <pc:sldMk cId="0" sldId="264"/>
            <ac:picMk id="5" creationId="{40815780-63A5-6E88-28F8-F61A1FC37943}"/>
          </ac:picMkLst>
        </pc:picChg>
        <pc:picChg chg="del topLvl">
          <ac:chgData name="Charlotta Rydberg" userId="8a0b21989963ab60" providerId="LiveId" clId="{4702C7A2-C464-4C86-9A01-1B012482113D}" dt="2024-11-28T09:01:10.298" v="998" actId="478"/>
          <ac:picMkLst>
            <pc:docMk/>
            <pc:sldMk cId="0" sldId="264"/>
            <ac:picMk id="236" creationId="{00000000-0000-0000-0000-000000000000}"/>
          </ac:picMkLst>
        </pc:picChg>
      </pc:sldChg>
      <pc:sldChg chg="addSp delSp modSp mod modNotesTx">
        <pc:chgData name="Charlotta Rydberg" userId="8a0b21989963ab60" providerId="LiveId" clId="{4702C7A2-C464-4C86-9A01-1B012482113D}" dt="2024-11-28T09:02:44.839" v="1013" actId="1076"/>
        <pc:sldMkLst>
          <pc:docMk/>
          <pc:sldMk cId="0" sldId="265"/>
        </pc:sldMkLst>
        <pc:spChg chg="del mod">
          <ac:chgData name="Charlotta Rydberg" userId="8a0b21989963ab60" providerId="LiveId" clId="{4702C7A2-C464-4C86-9A01-1B012482113D}" dt="2024-11-27T18:17:51.227" v="315" actId="478"/>
          <ac:spMkLst>
            <pc:docMk/>
            <pc:sldMk cId="0" sldId="265"/>
            <ac:spMk id="241" creationId="{00000000-0000-0000-0000-000000000000}"/>
          </ac:spMkLst>
        </pc:spChg>
        <pc:spChg chg="mod topLvl">
          <ac:chgData name="Charlotta Rydberg" userId="8a0b21989963ab60" providerId="LiveId" clId="{4702C7A2-C464-4C86-9A01-1B012482113D}" dt="2024-11-28T09:01:30.824" v="1001" actId="478"/>
          <ac:spMkLst>
            <pc:docMk/>
            <pc:sldMk cId="0" sldId="265"/>
            <ac:spMk id="243" creationId="{00000000-0000-0000-0000-000000000000}"/>
          </ac:spMkLst>
        </pc:spChg>
        <pc:spChg chg="del">
          <ac:chgData name="Charlotta Rydberg" userId="8a0b21989963ab60" providerId="LiveId" clId="{4702C7A2-C464-4C86-9A01-1B012482113D}" dt="2024-11-27T18:17:53.884" v="316" actId="478"/>
          <ac:spMkLst>
            <pc:docMk/>
            <pc:sldMk cId="0" sldId="265"/>
            <ac:spMk id="245" creationId="{00000000-0000-0000-0000-000000000000}"/>
          </ac:spMkLst>
        </pc:spChg>
        <pc:spChg chg="mod">
          <ac:chgData name="Charlotta Rydberg" userId="8a0b21989963ab60" providerId="LiveId" clId="{4702C7A2-C464-4C86-9A01-1B012482113D}" dt="2024-11-27T18:13:01.046" v="312" actId="1076"/>
          <ac:spMkLst>
            <pc:docMk/>
            <pc:sldMk cId="0" sldId="265"/>
            <ac:spMk id="248" creationId="{00000000-0000-0000-0000-000000000000}"/>
          </ac:spMkLst>
        </pc:spChg>
        <pc:grpChg chg="del mod">
          <ac:chgData name="Charlotta Rydberg" userId="8a0b21989963ab60" providerId="LiveId" clId="{4702C7A2-C464-4C86-9A01-1B012482113D}" dt="2024-11-28T09:01:30.824" v="1001" actId="478"/>
          <ac:grpSpMkLst>
            <pc:docMk/>
            <pc:sldMk cId="0" sldId="265"/>
            <ac:grpSpMk id="242" creationId="{00000000-0000-0000-0000-000000000000}"/>
          </ac:grpSpMkLst>
        </pc:grpChg>
        <pc:grpChg chg="del">
          <ac:chgData name="Charlotta Rydberg" userId="8a0b21989963ab60" providerId="LiveId" clId="{4702C7A2-C464-4C86-9A01-1B012482113D}" dt="2024-11-27T18:17:45.210" v="313" actId="478"/>
          <ac:grpSpMkLst>
            <pc:docMk/>
            <pc:sldMk cId="0" sldId="265"/>
            <ac:grpSpMk id="246" creationId="{00000000-0000-0000-0000-000000000000}"/>
          </ac:grpSpMkLst>
        </pc:grpChg>
        <pc:picChg chg="add mod">
          <ac:chgData name="Charlotta Rydberg" userId="8a0b21989963ab60" providerId="LiveId" clId="{4702C7A2-C464-4C86-9A01-1B012482113D}" dt="2024-11-28T09:02:44.839" v="1013" actId="1076"/>
          <ac:picMkLst>
            <pc:docMk/>
            <pc:sldMk cId="0" sldId="265"/>
            <ac:picMk id="2" creationId="{190D298B-8986-4C02-4F08-4B82BCD0148D}"/>
          </ac:picMkLst>
        </pc:picChg>
        <pc:picChg chg="add mod">
          <ac:chgData name="Charlotta Rydberg" userId="8a0b21989963ab60" providerId="LiveId" clId="{4702C7A2-C464-4C86-9A01-1B012482113D}" dt="2024-11-28T09:01:40.110" v="1002" actId="1076"/>
          <ac:picMkLst>
            <pc:docMk/>
            <pc:sldMk cId="0" sldId="265"/>
            <ac:picMk id="3" creationId="{8068E5D3-6675-3715-49C2-00C55EADC058}"/>
          </ac:picMkLst>
        </pc:picChg>
        <pc:picChg chg="del topLvl">
          <ac:chgData name="Charlotta Rydberg" userId="8a0b21989963ab60" providerId="LiveId" clId="{4702C7A2-C464-4C86-9A01-1B012482113D}" dt="2024-11-28T09:01:30.824" v="1001" actId="478"/>
          <ac:picMkLst>
            <pc:docMk/>
            <pc:sldMk cId="0" sldId="265"/>
            <ac:picMk id="244" creationId="{00000000-0000-0000-0000-000000000000}"/>
          </ac:picMkLst>
        </pc:picChg>
        <pc:picChg chg="mod">
          <ac:chgData name="Charlotta Rydberg" userId="8a0b21989963ab60" providerId="LiveId" clId="{4702C7A2-C464-4C86-9A01-1B012482113D}" dt="2024-11-27T18:10:06.528" v="308" actId="1076"/>
          <ac:picMkLst>
            <pc:docMk/>
            <pc:sldMk cId="0" sldId="265"/>
            <ac:picMk id="247" creationId="{00000000-0000-0000-0000-000000000000}"/>
          </ac:picMkLst>
        </pc:picChg>
      </pc:sldChg>
      <pc:sldChg chg="addSp delSp modSp mod">
        <pc:chgData name="Charlotta Rydberg" userId="8a0b21989963ab60" providerId="LiveId" clId="{4702C7A2-C464-4C86-9A01-1B012482113D}" dt="2024-11-28T09:02:18.330" v="1008" actId="1076"/>
        <pc:sldMkLst>
          <pc:docMk/>
          <pc:sldMk cId="0" sldId="266"/>
        </pc:sldMkLst>
        <pc:spChg chg="mod topLvl">
          <ac:chgData name="Charlotta Rydberg" userId="8a0b21989963ab60" providerId="LiveId" clId="{4702C7A2-C464-4C86-9A01-1B012482113D}" dt="2024-11-28T09:01:48.178" v="1003" actId="478"/>
          <ac:spMkLst>
            <pc:docMk/>
            <pc:sldMk cId="0" sldId="266"/>
            <ac:spMk id="255" creationId="{00000000-0000-0000-0000-000000000000}"/>
          </ac:spMkLst>
        </pc:spChg>
        <pc:spChg chg="mod">
          <ac:chgData name="Charlotta Rydberg" userId="8a0b21989963ab60" providerId="LiveId" clId="{4702C7A2-C464-4C86-9A01-1B012482113D}" dt="2024-11-28T09:02:09.345" v="1006" actId="1076"/>
          <ac:spMkLst>
            <pc:docMk/>
            <pc:sldMk cId="0" sldId="266"/>
            <ac:spMk id="257" creationId="{00000000-0000-0000-0000-000000000000}"/>
          </ac:spMkLst>
        </pc:spChg>
        <pc:spChg chg="del mod">
          <ac:chgData name="Charlotta Rydberg" userId="8a0b21989963ab60" providerId="LiveId" clId="{4702C7A2-C464-4C86-9A01-1B012482113D}" dt="2024-11-27T17:53:01.599" v="294" actId="478"/>
          <ac:spMkLst>
            <pc:docMk/>
            <pc:sldMk cId="0" sldId="266"/>
            <ac:spMk id="258" creationId="{00000000-0000-0000-0000-000000000000}"/>
          </ac:spMkLst>
        </pc:spChg>
        <pc:spChg chg="del">
          <ac:chgData name="Charlotta Rydberg" userId="8a0b21989963ab60" providerId="LiveId" clId="{4702C7A2-C464-4C86-9A01-1B012482113D}" dt="2024-11-27T17:53:04.201" v="295" actId="478"/>
          <ac:spMkLst>
            <pc:docMk/>
            <pc:sldMk cId="0" sldId="266"/>
            <ac:spMk id="260" creationId="{00000000-0000-0000-0000-000000000000}"/>
          </ac:spMkLst>
        </pc:spChg>
        <pc:grpChg chg="del">
          <ac:chgData name="Charlotta Rydberg" userId="8a0b21989963ab60" providerId="LiveId" clId="{4702C7A2-C464-4C86-9A01-1B012482113D}" dt="2024-11-28T09:01:48.178" v="1003" actId="478"/>
          <ac:grpSpMkLst>
            <pc:docMk/>
            <pc:sldMk cId="0" sldId="266"/>
            <ac:grpSpMk id="254" creationId="{00000000-0000-0000-0000-000000000000}"/>
          </ac:grpSpMkLst>
        </pc:grpChg>
        <pc:graphicFrameChg chg="add mod">
          <ac:chgData name="Charlotta Rydberg" userId="8a0b21989963ab60" providerId="LiveId" clId="{4702C7A2-C464-4C86-9A01-1B012482113D}" dt="2024-11-27T17:53:18.502" v="298"/>
          <ac:graphicFrameMkLst>
            <pc:docMk/>
            <pc:sldMk cId="0" sldId="266"/>
            <ac:graphicFrameMk id="2" creationId="{63477044-7DD8-6BBA-84EE-256CFC6141A1}"/>
          </ac:graphicFrameMkLst>
        </pc:graphicFrameChg>
        <pc:picChg chg="add mod">
          <ac:chgData name="Charlotta Rydberg" userId="8a0b21989963ab60" providerId="LiveId" clId="{4702C7A2-C464-4C86-9A01-1B012482113D}" dt="2024-11-28T09:01:58.528" v="1004" actId="1076"/>
          <ac:picMkLst>
            <pc:docMk/>
            <pc:sldMk cId="0" sldId="266"/>
            <ac:picMk id="2" creationId="{D9C72ADA-A0B8-9A76-2B5B-0F887B12FD4D}"/>
          </ac:picMkLst>
        </pc:picChg>
        <pc:picChg chg="add mod">
          <ac:chgData name="Charlotta Rydberg" userId="8a0b21989963ab60" providerId="LiveId" clId="{4702C7A2-C464-4C86-9A01-1B012482113D}" dt="2024-11-28T09:02:18.330" v="1008" actId="1076"/>
          <ac:picMkLst>
            <pc:docMk/>
            <pc:sldMk cId="0" sldId="266"/>
            <ac:picMk id="3" creationId="{A4600665-2C53-E96E-1C75-3EB033B0DE8D}"/>
          </ac:picMkLst>
        </pc:picChg>
        <pc:picChg chg="del topLvl">
          <ac:chgData name="Charlotta Rydberg" userId="8a0b21989963ab60" providerId="LiveId" clId="{4702C7A2-C464-4C86-9A01-1B012482113D}" dt="2024-11-28T09:01:48.178" v="1003" actId="478"/>
          <ac:picMkLst>
            <pc:docMk/>
            <pc:sldMk cId="0" sldId="266"/>
            <ac:picMk id="256" creationId="{00000000-0000-0000-0000-000000000000}"/>
          </ac:picMkLst>
        </pc:picChg>
        <pc:picChg chg="del">
          <ac:chgData name="Charlotta Rydberg" userId="8a0b21989963ab60" providerId="LiveId" clId="{4702C7A2-C464-4C86-9A01-1B012482113D}" dt="2024-11-27T17:52:47.044" v="292" actId="478"/>
          <ac:picMkLst>
            <pc:docMk/>
            <pc:sldMk cId="0" sldId="266"/>
            <ac:picMk id="259" creationId="{00000000-0000-0000-0000-000000000000}"/>
          </ac:picMkLst>
        </pc:picChg>
      </pc:sldChg>
      <pc:sldChg chg="addSp delSp modSp mod">
        <pc:chgData name="Charlotta Rydberg" userId="8a0b21989963ab60" providerId="LiveId" clId="{4702C7A2-C464-4C86-9A01-1B012482113D}" dt="2024-11-28T09:04:03.905" v="1026" actId="1076"/>
        <pc:sldMkLst>
          <pc:docMk/>
          <pc:sldMk cId="0" sldId="267"/>
        </pc:sldMkLst>
        <pc:spChg chg="del mod">
          <ac:chgData name="Charlotta Rydberg" userId="8a0b21989963ab60" providerId="LiveId" clId="{4702C7A2-C464-4C86-9A01-1B012482113D}" dt="2024-11-27T17:36:06.651" v="247"/>
          <ac:spMkLst>
            <pc:docMk/>
            <pc:sldMk cId="0" sldId="267"/>
            <ac:spMk id="265" creationId="{00000000-0000-0000-0000-000000000000}"/>
          </ac:spMkLst>
        </pc:spChg>
        <pc:spChg chg="mod topLvl">
          <ac:chgData name="Charlotta Rydberg" userId="8a0b21989963ab60" providerId="LiveId" clId="{4702C7A2-C464-4C86-9A01-1B012482113D}" dt="2024-11-28T09:03:59.336" v="1025" actId="478"/>
          <ac:spMkLst>
            <pc:docMk/>
            <pc:sldMk cId="0" sldId="267"/>
            <ac:spMk id="267" creationId="{00000000-0000-0000-0000-000000000000}"/>
          </ac:spMkLst>
        </pc:spChg>
        <pc:grpChg chg="del">
          <ac:chgData name="Charlotta Rydberg" userId="8a0b21989963ab60" providerId="LiveId" clId="{4702C7A2-C464-4C86-9A01-1B012482113D}" dt="2024-11-28T09:03:59.336" v="1025" actId="478"/>
          <ac:grpSpMkLst>
            <pc:docMk/>
            <pc:sldMk cId="0" sldId="267"/>
            <ac:grpSpMk id="266" creationId="{00000000-0000-0000-0000-000000000000}"/>
          </ac:grpSpMkLst>
        </pc:grpChg>
        <pc:grpChg chg="del mod">
          <ac:chgData name="Charlotta Rydberg" userId="8a0b21989963ab60" providerId="LiveId" clId="{4702C7A2-C464-4C86-9A01-1B012482113D}" dt="2024-11-27T17:35:55.700" v="244" actId="478"/>
          <ac:grpSpMkLst>
            <pc:docMk/>
            <pc:sldMk cId="0" sldId="267"/>
            <ac:grpSpMk id="269" creationId="{00000000-0000-0000-0000-000000000000}"/>
          </ac:grpSpMkLst>
        </pc:grpChg>
        <pc:graphicFrameChg chg="add mod">
          <ac:chgData name="Charlotta Rydberg" userId="8a0b21989963ab60" providerId="LiveId" clId="{4702C7A2-C464-4C86-9A01-1B012482113D}" dt="2024-11-27T17:38:23.924" v="251"/>
          <ac:graphicFrameMkLst>
            <pc:docMk/>
            <pc:sldMk cId="0" sldId="267"/>
            <ac:graphicFrameMk id="2" creationId="{3FFFC3F2-88A1-E4A4-A719-273029809EEA}"/>
          </ac:graphicFrameMkLst>
        </pc:graphicFrameChg>
        <pc:picChg chg="add mod">
          <ac:chgData name="Charlotta Rydberg" userId="8a0b21989963ab60" providerId="LiveId" clId="{4702C7A2-C464-4C86-9A01-1B012482113D}" dt="2024-11-28T09:04:03.905" v="1026" actId="1076"/>
          <ac:picMkLst>
            <pc:docMk/>
            <pc:sldMk cId="0" sldId="267"/>
            <ac:picMk id="2" creationId="{ABD53C4B-387E-E588-20F7-E5DA7924A17C}"/>
          </ac:picMkLst>
        </pc:picChg>
        <pc:picChg chg="add mod">
          <ac:chgData name="Charlotta Rydberg" userId="8a0b21989963ab60" providerId="LiveId" clId="{4702C7A2-C464-4C86-9A01-1B012482113D}" dt="2024-11-27T17:41:13.811" v="269" actId="14100"/>
          <ac:picMkLst>
            <pc:docMk/>
            <pc:sldMk cId="0" sldId="267"/>
            <ac:picMk id="3" creationId="{CDF42C10-8564-AB3F-EAB9-BE6D2C4286F8}"/>
          </ac:picMkLst>
        </pc:picChg>
        <pc:picChg chg="del topLvl">
          <ac:chgData name="Charlotta Rydberg" userId="8a0b21989963ab60" providerId="LiveId" clId="{4702C7A2-C464-4C86-9A01-1B012482113D}" dt="2024-11-28T09:03:59.336" v="1025" actId="478"/>
          <ac:picMkLst>
            <pc:docMk/>
            <pc:sldMk cId="0" sldId="267"/>
            <ac:picMk id="268" creationId="{00000000-0000-0000-0000-000000000000}"/>
          </ac:picMkLst>
        </pc:picChg>
      </pc:sldChg>
      <pc:sldChg chg="addSp delSp modSp mod">
        <pc:chgData name="Charlotta Rydberg" userId="8a0b21989963ab60" providerId="LiveId" clId="{4702C7A2-C464-4C86-9A01-1B012482113D}" dt="2024-11-28T09:04:32.703" v="1031" actId="1076"/>
        <pc:sldMkLst>
          <pc:docMk/>
          <pc:sldMk cId="0" sldId="268"/>
        </pc:sldMkLst>
        <pc:spChg chg="del mod topLvl">
          <ac:chgData name="Charlotta Rydberg" userId="8a0b21989963ab60" providerId="LiveId" clId="{4702C7A2-C464-4C86-9A01-1B012482113D}" dt="2024-11-27T17:47:33.777" v="277"/>
          <ac:spMkLst>
            <pc:docMk/>
            <pc:sldMk cId="0" sldId="268"/>
            <ac:spMk id="278" creationId="{00000000-0000-0000-0000-000000000000}"/>
          </ac:spMkLst>
        </pc:spChg>
        <pc:spChg chg="mod topLvl">
          <ac:chgData name="Charlotta Rydberg" userId="8a0b21989963ab60" providerId="LiveId" clId="{4702C7A2-C464-4C86-9A01-1B012482113D}" dt="2024-11-28T09:04:15.313" v="1027" actId="478"/>
          <ac:spMkLst>
            <pc:docMk/>
            <pc:sldMk cId="0" sldId="268"/>
            <ac:spMk id="280" creationId="{00000000-0000-0000-0000-000000000000}"/>
          </ac:spMkLst>
        </pc:spChg>
        <pc:spChg chg="del mod">
          <ac:chgData name="Charlotta Rydberg" userId="8a0b21989963ab60" providerId="LiveId" clId="{4702C7A2-C464-4C86-9A01-1B012482113D}" dt="2024-11-27T17:47:42.191" v="281"/>
          <ac:spMkLst>
            <pc:docMk/>
            <pc:sldMk cId="0" sldId="268"/>
            <ac:spMk id="282" creationId="{00000000-0000-0000-0000-000000000000}"/>
          </ac:spMkLst>
        </pc:spChg>
        <pc:spChg chg="del">
          <ac:chgData name="Charlotta Rydberg" userId="8a0b21989963ab60" providerId="LiveId" clId="{4702C7A2-C464-4C86-9A01-1B012482113D}" dt="2024-11-27T17:47:42.187" v="279" actId="21"/>
          <ac:spMkLst>
            <pc:docMk/>
            <pc:sldMk cId="0" sldId="268"/>
            <ac:spMk id="283" creationId="{00000000-0000-0000-0000-000000000000}"/>
          </ac:spMkLst>
        </pc:spChg>
        <pc:grpChg chg="del mod">
          <ac:chgData name="Charlotta Rydberg" userId="8a0b21989963ab60" providerId="LiveId" clId="{4702C7A2-C464-4C86-9A01-1B012482113D}" dt="2024-11-27T17:44:52.708" v="271" actId="478"/>
          <ac:grpSpMkLst>
            <pc:docMk/>
            <pc:sldMk cId="0" sldId="268"/>
            <ac:grpSpMk id="276" creationId="{00000000-0000-0000-0000-000000000000}"/>
          </ac:grpSpMkLst>
        </pc:grpChg>
        <pc:grpChg chg="del">
          <ac:chgData name="Charlotta Rydberg" userId="8a0b21989963ab60" providerId="LiveId" clId="{4702C7A2-C464-4C86-9A01-1B012482113D}" dt="2024-11-28T09:04:15.313" v="1027" actId="478"/>
          <ac:grpSpMkLst>
            <pc:docMk/>
            <pc:sldMk cId="0" sldId="268"/>
            <ac:grpSpMk id="279" creationId="{00000000-0000-0000-0000-000000000000}"/>
          </ac:grpSpMkLst>
        </pc:grpChg>
        <pc:graphicFrameChg chg="add mod">
          <ac:chgData name="Charlotta Rydberg" userId="8a0b21989963ab60" providerId="LiveId" clId="{4702C7A2-C464-4C86-9A01-1B012482113D}" dt="2024-11-27T17:48:03.375" v="286"/>
          <ac:graphicFrameMkLst>
            <pc:docMk/>
            <pc:sldMk cId="0" sldId="268"/>
            <ac:graphicFrameMk id="3" creationId="{C53827BF-6C7D-F38C-99C9-DA8F084CFA5D}"/>
          </ac:graphicFrameMkLst>
        </pc:graphicFrameChg>
        <pc:picChg chg="add">
          <ac:chgData name="Charlotta Rydberg" userId="8a0b21989963ab60" providerId="LiveId" clId="{4702C7A2-C464-4C86-9A01-1B012482113D}" dt="2024-11-27T17:47:48.830" v="283"/>
          <ac:picMkLst>
            <pc:docMk/>
            <pc:sldMk cId="0" sldId="268"/>
            <ac:picMk id="2" creationId="{5C73670F-A09A-1FB2-E9DD-603061574A48}"/>
          </ac:picMkLst>
        </pc:picChg>
        <pc:picChg chg="add mod">
          <ac:chgData name="Charlotta Rydberg" userId="8a0b21989963ab60" providerId="LiveId" clId="{4702C7A2-C464-4C86-9A01-1B012482113D}" dt="2024-11-28T09:04:25.342" v="1029" actId="1076"/>
          <ac:picMkLst>
            <pc:docMk/>
            <pc:sldMk cId="0" sldId="268"/>
            <ac:picMk id="2" creationId="{5E80D67D-7173-4A20-4B57-6115C9991F31}"/>
          </ac:picMkLst>
        </pc:picChg>
        <pc:picChg chg="add mod">
          <ac:chgData name="Charlotta Rydberg" userId="8a0b21989963ab60" providerId="LiveId" clId="{4702C7A2-C464-4C86-9A01-1B012482113D}" dt="2024-11-28T09:04:32.703" v="1031" actId="1076"/>
          <ac:picMkLst>
            <pc:docMk/>
            <pc:sldMk cId="0" sldId="268"/>
            <ac:picMk id="4" creationId="{0B5AEB61-30AA-2792-B8C2-05938ACB596F}"/>
          </ac:picMkLst>
        </pc:picChg>
        <pc:picChg chg="del mod topLvl">
          <ac:chgData name="Charlotta Rydberg" userId="8a0b21989963ab60" providerId="LiveId" clId="{4702C7A2-C464-4C86-9A01-1B012482113D}" dt="2024-11-27T17:44:52.708" v="271" actId="478"/>
          <ac:picMkLst>
            <pc:docMk/>
            <pc:sldMk cId="0" sldId="268"/>
            <ac:picMk id="277" creationId="{00000000-0000-0000-0000-000000000000}"/>
          </ac:picMkLst>
        </pc:picChg>
        <pc:picChg chg="del topLvl">
          <ac:chgData name="Charlotta Rydberg" userId="8a0b21989963ab60" providerId="LiveId" clId="{4702C7A2-C464-4C86-9A01-1B012482113D}" dt="2024-11-28T09:04:15.313" v="1027" actId="478"/>
          <ac:picMkLst>
            <pc:docMk/>
            <pc:sldMk cId="0" sldId="268"/>
            <ac:picMk id="281" creationId="{00000000-0000-0000-0000-000000000000}"/>
          </ac:picMkLst>
        </pc:picChg>
      </pc:sldChg>
      <pc:sldChg chg="del">
        <pc:chgData name="Charlotta Rydberg" userId="8a0b21989963ab60" providerId="LiveId" clId="{4702C7A2-C464-4C86-9A01-1B012482113D}" dt="2024-11-27T18:58:45.191" v="796" actId="47"/>
        <pc:sldMkLst>
          <pc:docMk/>
          <pc:sldMk cId="0" sldId="269"/>
        </pc:sldMkLst>
      </pc:sldChg>
      <pc:sldChg chg="del">
        <pc:chgData name="Charlotta Rydberg" userId="8a0b21989963ab60" providerId="LiveId" clId="{4702C7A2-C464-4C86-9A01-1B012482113D}" dt="2024-11-27T18:27:23.202" v="635" actId="2696"/>
        <pc:sldMkLst>
          <pc:docMk/>
          <pc:sldMk cId="576970546" sldId="270"/>
        </pc:sldMkLst>
      </pc:sldChg>
      <pc:sldChg chg="addSp delSp modSp add mod ord modNotesTx">
        <pc:chgData name="Charlotta Rydberg" userId="8a0b21989963ab60" providerId="LiveId" clId="{4702C7A2-C464-4C86-9A01-1B012482113D}" dt="2024-11-28T09:06:11.648" v="1038" actId="1076"/>
        <pc:sldMkLst>
          <pc:docMk/>
          <pc:sldMk cId="3124764468" sldId="271"/>
        </pc:sldMkLst>
        <pc:spChg chg="del mod">
          <ac:chgData name="Charlotta Rydberg" userId="8a0b21989963ab60" providerId="LiveId" clId="{4702C7A2-C464-4C86-9A01-1B012482113D}" dt="2024-11-27T18:20:32.133" v="528"/>
          <ac:spMkLst>
            <pc:docMk/>
            <pc:sldMk cId="3124764468" sldId="271"/>
            <ac:spMk id="141" creationId="{18CAD263-0D48-96E7-AB88-2137DE38C012}"/>
          </ac:spMkLst>
        </pc:spChg>
        <pc:spChg chg="del mod">
          <ac:chgData name="Charlotta Rydberg" userId="8a0b21989963ab60" providerId="LiveId" clId="{4702C7A2-C464-4C86-9A01-1B012482113D}" dt="2024-11-27T18:21:22.319" v="538"/>
          <ac:spMkLst>
            <pc:docMk/>
            <pc:sldMk cId="3124764468" sldId="271"/>
            <ac:spMk id="142" creationId="{DE02DFCD-81B5-CEBE-4F7B-81FDA6DA0127}"/>
          </ac:spMkLst>
        </pc:spChg>
        <pc:spChg chg="del mod">
          <ac:chgData name="Charlotta Rydberg" userId="8a0b21989963ab60" providerId="LiveId" clId="{4702C7A2-C464-4C86-9A01-1B012482113D}" dt="2024-11-27T18:23:00.403" v="541"/>
          <ac:spMkLst>
            <pc:docMk/>
            <pc:sldMk cId="3124764468" sldId="271"/>
            <ac:spMk id="143" creationId="{3276CAE9-0DD6-37DD-4C4F-9282A466D727}"/>
          </ac:spMkLst>
        </pc:spChg>
        <pc:picChg chg="add mod">
          <ac:chgData name="Charlotta Rydberg" userId="8a0b21989963ab60" providerId="LiveId" clId="{4702C7A2-C464-4C86-9A01-1B012482113D}" dt="2024-11-28T09:06:11.648" v="1038" actId="1076"/>
          <ac:picMkLst>
            <pc:docMk/>
            <pc:sldMk cId="3124764468" sldId="271"/>
            <ac:picMk id="2" creationId="{7359039E-9884-7C40-6CE2-E65148F4A78A}"/>
          </ac:picMkLst>
        </pc:picChg>
        <pc:picChg chg="add mod">
          <ac:chgData name="Charlotta Rydberg" userId="8a0b21989963ab60" providerId="LiveId" clId="{4702C7A2-C464-4C86-9A01-1B012482113D}" dt="2024-11-28T08:58:22.622" v="973" actId="1076"/>
          <ac:picMkLst>
            <pc:docMk/>
            <pc:sldMk cId="3124764468" sldId="271"/>
            <ac:picMk id="3" creationId="{40F4674D-AEA7-7CD5-304F-CDED27DE169E}"/>
          </ac:picMkLst>
        </pc:picChg>
        <pc:picChg chg="del">
          <ac:chgData name="Charlotta Rydberg" userId="8a0b21989963ab60" providerId="LiveId" clId="{4702C7A2-C464-4C86-9A01-1B012482113D}" dt="2024-11-28T08:58:17.373" v="972" actId="478"/>
          <ac:picMkLst>
            <pc:docMk/>
            <pc:sldMk cId="3124764468" sldId="271"/>
            <ac:picMk id="140" creationId="{E46E81CF-F51C-0D19-9277-292FE665B5CA}"/>
          </ac:picMkLst>
        </pc:picChg>
      </pc:sldChg>
      <pc:sldChg chg="addSp delSp modSp add mod modNotesTx">
        <pc:chgData name="Charlotta Rydberg" userId="8a0b21989963ab60" providerId="LiveId" clId="{4702C7A2-C464-4C86-9A01-1B012482113D}" dt="2024-11-28T09:05:27.099" v="1035" actId="14100"/>
        <pc:sldMkLst>
          <pc:docMk/>
          <pc:sldMk cId="68287968" sldId="272"/>
        </pc:sldMkLst>
        <pc:spChg chg="topLvl">
          <ac:chgData name="Charlotta Rydberg" userId="8a0b21989963ab60" providerId="LiveId" clId="{4702C7A2-C464-4C86-9A01-1B012482113D}" dt="2024-11-28T08:59:22.950" v="983" actId="478"/>
          <ac:spMkLst>
            <pc:docMk/>
            <pc:sldMk cId="68287968" sldId="272"/>
            <ac:spMk id="197" creationId="{696CAE12-1A33-7490-E0CF-02239F9BD917}"/>
          </ac:spMkLst>
        </pc:spChg>
        <pc:grpChg chg="del">
          <ac:chgData name="Charlotta Rydberg" userId="8a0b21989963ab60" providerId="LiveId" clId="{4702C7A2-C464-4C86-9A01-1B012482113D}" dt="2024-11-28T08:59:22.950" v="983" actId="478"/>
          <ac:grpSpMkLst>
            <pc:docMk/>
            <pc:sldMk cId="68287968" sldId="272"/>
            <ac:grpSpMk id="196" creationId="{1A9C4388-1764-818E-4CFA-D359D56E8F18}"/>
          </ac:grpSpMkLst>
        </pc:grpChg>
        <pc:graphicFrameChg chg="add mod">
          <ac:chgData name="Charlotta Rydberg" userId="8a0b21989963ab60" providerId="LiveId" clId="{4702C7A2-C464-4C86-9A01-1B012482113D}" dt="2024-11-27T18:47:52.545" v="642"/>
          <ac:graphicFrameMkLst>
            <pc:docMk/>
            <pc:sldMk cId="68287968" sldId="272"/>
            <ac:graphicFrameMk id="2" creationId="{49B0CF41-3C46-F784-08D1-0E842D418254}"/>
          </ac:graphicFrameMkLst>
        </pc:graphicFrameChg>
        <pc:picChg chg="add mod">
          <ac:chgData name="Charlotta Rydberg" userId="8a0b21989963ab60" providerId="LiveId" clId="{4702C7A2-C464-4C86-9A01-1B012482113D}" dt="2024-11-28T08:59:36.812" v="985" actId="1076"/>
          <ac:picMkLst>
            <pc:docMk/>
            <pc:sldMk cId="68287968" sldId="272"/>
            <ac:picMk id="2" creationId="{525ECBBA-1A75-F13E-0C3A-1F5BB76A50A3}"/>
          </ac:picMkLst>
        </pc:picChg>
        <pc:picChg chg="del">
          <ac:chgData name="Charlotta Rydberg" userId="8a0b21989963ab60" providerId="LiveId" clId="{4702C7A2-C464-4C86-9A01-1B012482113D}" dt="2024-11-27T18:47:48.616" v="639" actId="478"/>
          <ac:picMkLst>
            <pc:docMk/>
            <pc:sldMk cId="68287968" sldId="272"/>
            <ac:picMk id="3" creationId="{53F75EA0-DF3E-E335-FC37-8A20DF6FBB41}"/>
          </ac:picMkLst>
        </pc:picChg>
        <pc:picChg chg="add mod">
          <ac:chgData name="Charlotta Rydberg" userId="8a0b21989963ab60" providerId="LiveId" clId="{4702C7A2-C464-4C86-9A01-1B012482113D}" dt="2024-11-28T09:05:27.099" v="1035" actId="14100"/>
          <ac:picMkLst>
            <pc:docMk/>
            <pc:sldMk cId="68287968" sldId="272"/>
            <ac:picMk id="4" creationId="{DA443467-DBF8-134B-AA1A-C0CFCC581040}"/>
          </ac:picMkLst>
        </pc:picChg>
        <pc:picChg chg="del topLvl">
          <ac:chgData name="Charlotta Rydberg" userId="8a0b21989963ab60" providerId="LiveId" clId="{4702C7A2-C464-4C86-9A01-1B012482113D}" dt="2024-11-28T08:59:22.950" v="983" actId="478"/>
          <ac:picMkLst>
            <pc:docMk/>
            <pc:sldMk cId="68287968" sldId="272"/>
            <ac:picMk id="198" creationId="{268121F3-0E0C-3604-4EDC-9C7E572EA3B3}"/>
          </ac:picMkLst>
        </pc:picChg>
      </pc:sldChg>
      <pc:sldChg chg="addSp delSp modSp add mod">
        <pc:chgData name="Charlotta Rydberg" userId="8a0b21989963ab60" providerId="LiveId" clId="{4702C7A2-C464-4C86-9A01-1B012482113D}" dt="2024-11-28T09:03:17.877" v="1019" actId="14100"/>
        <pc:sldMkLst>
          <pc:docMk/>
          <pc:sldMk cId="3641334654" sldId="273"/>
        </pc:sldMkLst>
        <pc:spChg chg="topLvl">
          <ac:chgData name="Charlotta Rydberg" userId="8a0b21989963ab60" providerId="LiveId" clId="{4702C7A2-C464-4C86-9A01-1B012482113D}" dt="2024-11-28T09:02:57.605" v="1014" actId="478"/>
          <ac:spMkLst>
            <pc:docMk/>
            <pc:sldMk cId="3641334654" sldId="273"/>
            <ac:spMk id="255" creationId="{234568CA-18A9-C3F6-5843-90AFDCFACD38}"/>
          </ac:spMkLst>
        </pc:spChg>
        <pc:spChg chg="del">
          <ac:chgData name="Charlotta Rydberg" userId="8a0b21989963ab60" providerId="LiveId" clId="{4702C7A2-C464-4C86-9A01-1B012482113D}" dt="2024-11-27T18:54:54.892" v="787" actId="478"/>
          <ac:spMkLst>
            <pc:docMk/>
            <pc:sldMk cId="3641334654" sldId="273"/>
            <ac:spMk id="257" creationId="{0CB4EBF5-2BD6-9DD0-297D-63AF428F3A1B}"/>
          </ac:spMkLst>
        </pc:spChg>
        <pc:grpChg chg="del">
          <ac:chgData name="Charlotta Rydberg" userId="8a0b21989963ab60" providerId="LiveId" clId="{4702C7A2-C464-4C86-9A01-1B012482113D}" dt="2024-11-28T09:02:57.605" v="1014" actId="478"/>
          <ac:grpSpMkLst>
            <pc:docMk/>
            <pc:sldMk cId="3641334654" sldId="273"/>
            <ac:grpSpMk id="254" creationId="{DB186456-5B8B-CB72-FA0B-AC5EF3516EAE}"/>
          </ac:grpSpMkLst>
        </pc:grpChg>
        <pc:picChg chg="add mod">
          <ac:chgData name="Charlotta Rydberg" userId="8a0b21989963ab60" providerId="LiveId" clId="{4702C7A2-C464-4C86-9A01-1B012482113D}" dt="2024-11-28T09:03:17.877" v="1019" actId="14100"/>
          <ac:picMkLst>
            <pc:docMk/>
            <pc:sldMk cId="3641334654" sldId="273"/>
            <ac:picMk id="2" creationId="{AAB332A1-1D11-9CF4-6B33-9C351A7BB2B8}"/>
          </ac:picMkLst>
        </pc:picChg>
        <pc:picChg chg="del">
          <ac:chgData name="Charlotta Rydberg" userId="8a0b21989963ab60" providerId="LiveId" clId="{4702C7A2-C464-4C86-9A01-1B012482113D}" dt="2024-11-27T18:54:47.531" v="785" actId="478"/>
          <ac:picMkLst>
            <pc:docMk/>
            <pc:sldMk cId="3641334654" sldId="273"/>
            <ac:picMk id="3" creationId="{6DA213B0-8011-40C2-EDE0-DFE08510417D}"/>
          </ac:picMkLst>
        </pc:picChg>
        <pc:picChg chg="add mod">
          <ac:chgData name="Charlotta Rydberg" userId="8a0b21989963ab60" providerId="LiveId" clId="{4702C7A2-C464-4C86-9A01-1B012482113D}" dt="2024-11-28T09:03:05.390" v="1016" actId="1076"/>
          <ac:picMkLst>
            <pc:docMk/>
            <pc:sldMk cId="3641334654" sldId="273"/>
            <ac:picMk id="3" creationId="{C31C271D-E03C-FFD6-CCC2-82A5E146DAA6}"/>
          </ac:picMkLst>
        </pc:picChg>
        <pc:picChg chg="del topLvl">
          <ac:chgData name="Charlotta Rydberg" userId="8a0b21989963ab60" providerId="LiveId" clId="{4702C7A2-C464-4C86-9A01-1B012482113D}" dt="2024-11-28T09:02:57.605" v="1014" actId="478"/>
          <ac:picMkLst>
            <pc:docMk/>
            <pc:sldMk cId="3641334654" sldId="273"/>
            <ac:picMk id="256" creationId="{FEDFBEE2-D223-A174-5EA1-7CCA93FD921B}"/>
          </ac:picMkLst>
        </pc:picChg>
      </pc:sldChg>
      <pc:sldChg chg="addSp delSp modSp add mod">
        <pc:chgData name="Charlotta Rydberg" userId="8a0b21989963ab60" providerId="LiveId" clId="{4702C7A2-C464-4C86-9A01-1B012482113D}" dt="2024-11-28T09:03:53.859" v="1024" actId="1076"/>
        <pc:sldMkLst>
          <pc:docMk/>
          <pc:sldMk cId="3542513207" sldId="274"/>
        </pc:sldMkLst>
        <pc:spChg chg="topLvl">
          <ac:chgData name="Charlotta Rydberg" userId="8a0b21989963ab60" providerId="LiveId" clId="{4702C7A2-C464-4C86-9A01-1B012482113D}" dt="2024-11-28T09:03:26.419" v="1020" actId="478"/>
          <ac:spMkLst>
            <pc:docMk/>
            <pc:sldMk cId="3542513207" sldId="274"/>
            <ac:spMk id="255" creationId="{59032AD5-43EC-0B27-8167-FF9EF6FC0085}"/>
          </ac:spMkLst>
        </pc:spChg>
        <pc:grpChg chg="del">
          <ac:chgData name="Charlotta Rydberg" userId="8a0b21989963ab60" providerId="LiveId" clId="{4702C7A2-C464-4C86-9A01-1B012482113D}" dt="2024-11-28T09:03:26.419" v="1020" actId="478"/>
          <ac:grpSpMkLst>
            <pc:docMk/>
            <pc:sldMk cId="3542513207" sldId="274"/>
            <ac:grpSpMk id="254" creationId="{4010B45D-720C-F7FD-47F7-7BB97BDE559C}"/>
          </ac:grpSpMkLst>
        </pc:grpChg>
        <pc:picChg chg="add mod">
          <ac:chgData name="Charlotta Rydberg" userId="8a0b21989963ab60" providerId="LiveId" clId="{4702C7A2-C464-4C86-9A01-1B012482113D}" dt="2024-11-28T09:03:45.029" v="1022" actId="1076"/>
          <ac:picMkLst>
            <pc:docMk/>
            <pc:sldMk cId="3542513207" sldId="274"/>
            <ac:picMk id="2" creationId="{BD9AEBDB-B867-A39D-761F-76C0D541094B}"/>
          </ac:picMkLst>
        </pc:picChg>
        <pc:picChg chg="del">
          <ac:chgData name="Charlotta Rydberg" userId="8a0b21989963ab60" providerId="LiveId" clId="{4702C7A2-C464-4C86-9A01-1B012482113D}" dt="2024-11-27T18:58:14.516" v="791" actId="478"/>
          <ac:picMkLst>
            <pc:docMk/>
            <pc:sldMk cId="3542513207" sldId="274"/>
            <ac:picMk id="2" creationId="{EA335CDE-1860-614A-BE04-E43DD3AEA019}"/>
          </ac:picMkLst>
        </pc:picChg>
        <pc:picChg chg="add mod">
          <ac:chgData name="Charlotta Rydberg" userId="8a0b21989963ab60" providerId="LiveId" clId="{4702C7A2-C464-4C86-9A01-1B012482113D}" dt="2024-11-28T09:03:53.859" v="1024" actId="1076"/>
          <ac:picMkLst>
            <pc:docMk/>
            <pc:sldMk cId="3542513207" sldId="274"/>
            <ac:picMk id="3" creationId="{C3E2C3B3-27B8-2905-5E9E-DE723A3D17AA}"/>
          </ac:picMkLst>
        </pc:picChg>
        <pc:picChg chg="del topLvl">
          <ac:chgData name="Charlotta Rydberg" userId="8a0b21989963ab60" providerId="LiveId" clId="{4702C7A2-C464-4C86-9A01-1B012482113D}" dt="2024-11-28T09:03:26.419" v="1020" actId="478"/>
          <ac:picMkLst>
            <pc:docMk/>
            <pc:sldMk cId="3542513207" sldId="274"/>
            <ac:picMk id="256" creationId="{72230A26-6A2F-6CF9-3821-26BEAFEF657B}"/>
          </ac:picMkLst>
        </pc:picChg>
      </pc:sldChg>
      <pc:sldChg chg="addSp delSp modSp add del mod">
        <pc:chgData name="Charlotta Rydberg" userId="8a0b21989963ab60" providerId="LiveId" clId="{4702C7A2-C464-4C86-9A01-1B012482113D}" dt="2024-11-28T09:18:36.685" v="2003" actId="47"/>
        <pc:sldMkLst>
          <pc:docMk/>
          <pc:sldMk cId="2067998578" sldId="275"/>
        </pc:sldMkLst>
        <pc:picChg chg="del">
          <ac:chgData name="Charlotta Rydberg" userId="8a0b21989963ab60" providerId="LiveId" clId="{4702C7A2-C464-4C86-9A01-1B012482113D}" dt="2024-11-28T09:07:53.848" v="1043" actId="478"/>
          <ac:picMkLst>
            <pc:docMk/>
            <pc:sldMk cId="2067998578" sldId="275"/>
            <ac:picMk id="4" creationId="{982F1186-6B60-F0E6-BBA4-D1D4A2466CA6}"/>
          </ac:picMkLst>
        </pc:picChg>
        <pc:picChg chg="add mod">
          <ac:chgData name="Charlotta Rydberg" userId="8a0b21989963ab60" providerId="LiveId" clId="{4702C7A2-C464-4C86-9A01-1B012482113D}" dt="2024-11-28T09:08:07.022" v="1046" actId="962"/>
          <ac:picMkLst>
            <pc:docMk/>
            <pc:sldMk cId="2067998578" sldId="275"/>
            <ac:picMk id="5" creationId="{72007089-D966-226F-1C97-EC1E9C27FE55}"/>
          </ac:picMkLst>
        </pc:picChg>
      </pc:sldChg>
      <pc:sldChg chg="addSp delSp modSp add mod ord modNotesTx">
        <pc:chgData name="Charlotta Rydberg" userId="8a0b21989963ab60" providerId="LiveId" clId="{4702C7A2-C464-4C86-9A01-1B012482113D}" dt="2024-11-28T09:40:21.401" v="2705" actId="20577"/>
        <pc:sldMkLst>
          <pc:docMk/>
          <pc:sldMk cId="3076051791" sldId="276"/>
        </pc:sldMkLst>
        <pc:spChg chg="add mod">
          <ac:chgData name="Charlotta Rydberg" userId="8a0b21989963ab60" providerId="LiveId" clId="{4702C7A2-C464-4C86-9A01-1B012482113D}" dt="2024-11-28T09:25:16.408" v="2125" actId="255"/>
          <ac:spMkLst>
            <pc:docMk/>
            <pc:sldMk cId="3076051791" sldId="276"/>
            <ac:spMk id="4" creationId="{5C330251-4EC4-0110-1BCE-D6789A988656}"/>
          </ac:spMkLst>
        </pc:spChg>
        <pc:spChg chg="mod">
          <ac:chgData name="Charlotta Rydberg" userId="8a0b21989963ab60" providerId="LiveId" clId="{4702C7A2-C464-4C86-9A01-1B012482113D}" dt="2024-11-28T09:17:24.513" v="1978" actId="1076"/>
          <ac:spMkLst>
            <pc:docMk/>
            <pc:sldMk cId="3076051791" sldId="276"/>
            <ac:spMk id="139" creationId="{B282E280-08D9-8660-CB0B-738122BCB191}"/>
          </ac:spMkLst>
        </pc:spChg>
        <pc:picChg chg="del">
          <ac:chgData name="Charlotta Rydberg" userId="8a0b21989963ab60" providerId="LiveId" clId="{4702C7A2-C464-4C86-9A01-1B012482113D}" dt="2024-11-28T09:10:42.124" v="1109" actId="478"/>
          <ac:picMkLst>
            <pc:docMk/>
            <pc:sldMk cId="3076051791" sldId="276"/>
            <ac:picMk id="2" creationId="{17C4B39F-B011-3304-A06E-F26BECA724F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a:extLst>
            <a:ext uri="{FF2B5EF4-FFF2-40B4-BE49-F238E27FC236}">
              <a16:creationId xmlns:a16="http://schemas.microsoft.com/office/drawing/2014/main" id="{50BEF4E8-E649-1D79-83F6-91BFC996A5ED}"/>
            </a:ext>
          </a:extLst>
        </p:cNvPr>
        <p:cNvGrpSpPr/>
        <p:nvPr/>
      </p:nvGrpSpPr>
      <p:grpSpPr>
        <a:xfrm>
          <a:off x="0" y="0"/>
          <a:ext cx="0" cy="0"/>
          <a:chOff x="0" y="0"/>
          <a:chExt cx="0" cy="0"/>
        </a:xfrm>
      </p:grpSpPr>
      <p:sp>
        <p:nvSpPr>
          <p:cNvPr id="136" name="Google Shape;136;p1:notes">
            <a:extLst>
              <a:ext uri="{FF2B5EF4-FFF2-40B4-BE49-F238E27FC236}">
                <a16:creationId xmlns:a16="http://schemas.microsoft.com/office/drawing/2014/main" id="{3787BFE5-869B-0207-725A-8800FC2F6F5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SE" dirty="0"/>
              <a:t>Skickades enkäten ut till även icke medlemsskolor bland REAL-gymnasierna </a:t>
            </a:r>
          </a:p>
          <a:p>
            <a:pPr marL="0" lvl="0" indent="0" algn="l" rtl="0">
              <a:spcBef>
                <a:spcPts val="0"/>
              </a:spcBef>
              <a:spcAft>
                <a:spcPts val="0"/>
              </a:spcAft>
              <a:buNone/>
            </a:pPr>
            <a:endParaRPr dirty="0"/>
          </a:p>
        </p:txBody>
      </p:sp>
      <p:sp>
        <p:nvSpPr>
          <p:cNvPr id="137" name="Google Shape;137;p1:notes">
            <a:extLst>
              <a:ext uri="{FF2B5EF4-FFF2-40B4-BE49-F238E27FC236}">
                <a16:creationId xmlns:a16="http://schemas.microsoft.com/office/drawing/2014/main" id="{DF9DB746-9808-80B3-B351-7D1D2E44298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60087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a:extLst>
            <a:ext uri="{FF2B5EF4-FFF2-40B4-BE49-F238E27FC236}">
              <a16:creationId xmlns:a16="http://schemas.microsoft.com/office/drawing/2014/main" id="{7B6DD1DF-4889-8D8B-ABFB-AFB821425718}"/>
            </a:ext>
          </a:extLst>
        </p:cNvPr>
        <p:cNvGrpSpPr/>
        <p:nvPr/>
      </p:nvGrpSpPr>
      <p:grpSpPr>
        <a:xfrm>
          <a:off x="0" y="0"/>
          <a:ext cx="0" cy="0"/>
          <a:chOff x="0" y="0"/>
          <a:chExt cx="0" cy="0"/>
        </a:xfrm>
      </p:grpSpPr>
      <p:sp>
        <p:nvSpPr>
          <p:cNvPr id="251" name="Google Shape;251;p11:notes">
            <a:extLst>
              <a:ext uri="{FF2B5EF4-FFF2-40B4-BE49-F238E27FC236}">
                <a16:creationId xmlns:a16="http://schemas.microsoft.com/office/drawing/2014/main" id="{33EFAF8B-9349-A491-DE2E-F90F631BCA7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52" name="Google Shape;252;p11:notes">
            <a:extLst>
              <a:ext uri="{FF2B5EF4-FFF2-40B4-BE49-F238E27FC236}">
                <a16:creationId xmlns:a16="http://schemas.microsoft.com/office/drawing/2014/main" id="{0A72B77E-E478-DBC2-0A3E-3A17A2C37E0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0552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a:extLst>
            <a:ext uri="{FF2B5EF4-FFF2-40B4-BE49-F238E27FC236}">
              <a16:creationId xmlns:a16="http://schemas.microsoft.com/office/drawing/2014/main" id="{385A1B10-7957-75F2-7E43-6958EC3BCD44}"/>
            </a:ext>
          </a:extLst>
        </p:cNvPr>
        <p:cNvGrpSpPr/>
        <p:nvPr/>
      </p:nvGrpSpPr>
      <p:grpSpPr>
        <a:xfrm>
          <a:off x="0" y="0"/>
          <a:ext cx="0" cy="0"/>
          <a:chOff x="0" y="0"/>
          <a:chExt cx="0" cy="0"/>
        </a:xfrm>
      </p:grpSpPr>
      <p:sp>
        <p:nvSpPr>
          <p:cNvPr id="251" name="Google Shape;251;p11:notes">
            <a:extLst>
              <a:ext uri="{FF2B5EF4-FFF2-40B4-BE49-F238E27FC236}">
                <a16:creationId xmlns:a16="http://schemas.microsoft.com/office/drawing/2014/main" id="{E00F7586-4229-9A8D-E08E-DFA8E3DC073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52" name="Google Shape;252;p11:notes">
            <a:extLst>
              <a:ext uri="{FF2B5EF4-FFF2-40B4-BE49-F238E27FC236}">
                <a16:creationId xmlns:a16="http://schemas.microsoft.com/office/drawing/2014/main" id="{EC78ECE2-4876-62C9-4B6B-7784F263A3D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6867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3" name="Google Shape;26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a:extLst>
            <a:ext uri="{FF2B5EF4-FFF2-40B4-BE49-F238E27FC236}">
              <a16:creationId xmlns:a16="http://schemas.microsoft.com/office/drawing/2014/main" id="{21349A9C-ABC1-AA93-436B-B2FDEE837364}"/>
            </a:ext>
          </a:extLst>
        </p:cNvPr>
        <p:cNvGrpSpPr/>
        <p:nvPr/>
      </p:nvGrpSpPr>
      <p:grpSpPr>
        <a:xfrm>
          <a:off x="0" y="0"/>
          <a:ext cx="0" cy="0"/>
          <a:chOff x="0" y="0"/>
          <a:chExt cx="0" cy="0"/>
        </a:xfrm>
      </p:grpSpPr>
      <p:sp>
        <p:nvSpPr>
          <p:cNvPr id="136" name="Google Shape;136;p1:notes">
            <a:extLst>
              <a:ext uri="{FF2B5EF4-FFF2-40B4-BE49-F238E27FC236}">
                <a16:creationId xmlns:a16="http://schemas.microsoft.com/office/drawing/2014/main" id="{9496179E-A074-65A2-C92E-AD5C33D6B17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SE" dirty="0"/>
              <a:t>Anette Larsson (ledamot i styrelsen samt rektor på </a:t>
            </a:r>
            <a:r>
              <a:rPr lang="sv-SE" dirty="0" err="1"/>
              <a:t>Himmelstalund</a:t>
            </a:r>
            <a:r>
              <a:rPr lang="sv-SE" dirty="0"/>
              <a:t> i Norrköping) och Charlotta Rydberg  </a:t>
            </a:r>
            <a:r>
              <a:rPr lang="sv-SE"/>
              <a:t>(kanslichef) deltog </a:t>
            </a:r>
            <a:r>
              <a:rPr lang="sv-SE" dirty="0"/>
              <a:t>i Östsvenska handelskammarens seminarium: https://ostsvenskahandelskammaren.se/events/ratt-kompetens-for-ditt-foretag-borjar-i-gymnasiet/</a:t>
            </a:r>
          </a:p>
          <a:p>
            <a:pPr marL="0" lvl="0" indent="0" algn="l" rtl="0">
              <a:spcBef>
                <a:spcPts val="0"/>
              </a:spcBef>
              <a:spcAft>
                <a:spcPts val="0"/>
              </a:spcAft>
              <a:buNone/>
            </a:pPr>
            <a:endParaRPr lang="sv-SE" dirty="0"/>
          </a:p>
          <a:p>
            <a:pPr marL="0" lvl="0" indent="0" algn="l" rtl="0">
              <a:spcBef>
                <a:spcPts val="0"/>
              </a:spcBef>
              <a:spcAft>
                <a:spcPts val="0"/>
              </a:spcAft>
              <a:buNone/>
            </a:pPr>
            <a:r>
              <a:rPr lang="sv-SE" dirty="0"/>
              <a:t>Vd för Lärandegruppen Sverige gjorde en fin insats i paneldebatten. Till nästa omgång (om det blir någon) måste vi se till att Naturbruk kommer med </a:t>
            </a:r>
            <a:r>
              <a:rPr lang="sv-SE" dirty="0">
                <a:sym typeface="Wingdings" panose="05000000000000000000" pitchFamily="2" charset="2"/>
              </a:rPr>
              <a:t> Vilka andra initiativ för att få fler att upptäcka naturbruk känner vi till? Skicka gärna inspel till charlotta.rydberg@naturbruk.se </a:t>
            </a:r>
            <a:endParaRPr dirty="0"/>
          </a:p>
        </p:txBody>
      </p:sp>
      <p:sp>
        <p:nvSpPr>
          <p:cNvPr id="137" name="Google Shape;137;p1:notes">
            <a:extLst>
              <a:ext uri="{FF2B5EF4-FFF2-40B4-BE49-F238E27FC236}">
                <a16:creationId xmlns:a16="http://schemas.microsoft.com/office/drawing/2014/main" id="{9D8AC251-37FB-8E01-5125-A5597414920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538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SE" dirty="0"/>
              <a:t>Anledningen till att man väljer Naturbruksprogrammet verkar ligga fast. Dock ser vi en svagt ökande trend att fler svarar att det är det enda alternativet eleven kom in på. Samtidigt tycker jag mig höra signaler på att branschen (lantbruk) är missnöjd då allt fler medofullständiga betyg från högstadiet inte kommer in på lantbruk. Stämmer er bild med detta? </a:t>
            </a:r>
            <a:endParaRPr dirty="0"/>
          </a:p>
        </p:txBody>
      </p:sp>
      <p:sp>
        <p:nvSpPr>
          <p:cNvPr id="194" name="Google Shape;19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a:extLst>
            <a:ext uri="{FF2B5EF4-FFF2-40B4-BE49-F238E27FC236}">
              <a16:creationId xmlns:a16="http://schemas.microsoft.com/office/drawing/2014/main" id="{B824F0D3-51D3-14EA-C42E-3FF2A23C4204}"/>
            </a:ext>
          </a:extLst>
        </p:cNvPr>
        <p:cNvGrpSpPr/>
        <p:nvPr/>
      </p:nvGrpSpPr>
      <p:grpSpPr>
        <a:xfrm>
          <a:off x="0" y="0"/>
          <a:ext cx="0" cy="0"/>
          <a:chOff x="0" y="0"/>
          <a:chExt cx="0" cy="0"/>
        </a:xfrm>
      </p:grpSpPr>
      <p:sp>
        <p:nvSpPr>
          <p:cNvPr id="193" name="Google Shape;193;p6:notes">
            <a:extLst>
              <a:ext uri="{FF2B5EF4-FFF2-40B4-BE49-F238E27FC236}">
                <a16:creationId xmlns:a16="http://schemas.microsoft.com/office/drawing/2014/main" id="{BD521F1B-829C-8C54-235D-5B6BE962B88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SE" dirty="0"/>
              <a:t>Att notera, besök på naturbruksgymnasier ligger fortsatt ensam på toppen i vad som påverkar mest vid valet av Naturbruksprogram. </a:t>
            </a:r>
            <a:endParaRPr dirty="0"/>
          </a:p>
        </p:txBody>
      </p:sp>
      <p:sp>
        <p:nvSpPr>
          <p:cNvPr id="194" name="Google Shape;194;p6:notes">
            <a:extLst>
              <a:ext uri="{FF2B5EF4-FFF2-40B4-BE49-F238E27FC236}">
                <a16:creationId xmlns:a16="http://schemas.microsoft.com/office/drawing/2014/main" id="{0D4F6CB9-583C-0A82-C43A-807347B91F9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2752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4" name="Google Shape;2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SE" dirty="0"/>
              <a:t>Grattis till Jobba grönt som ökar. Inte många som får sin info från </a:t>
            </a:r>
            <a:r>
              <a:rPr lang="sv-SE" dirty="0" err="1"/>
              <a:t>SYV:are</a:t>
            </a:r>
            <a:r>
              <a:rPr lang="sv-SE" dirty="0"/>
              <a:t>… Även om alternativet endast fanns med i 2024 års undersökning. </a:t>
            </a:r>
            <a:endParaRPr dirty="0"/>
          </a:p>
        </p:txBody>
      </p:sp>
      <p:sp>
        <p:nvSpPr>
          <p:cNvPr id="239" name="Google Shape;239;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52" name="Google Shape;25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Rubrik och innehåll" type="obj">
  <p:cSld name="OBJECT">
    <p:spTree>
      <p:nvGrpSpPr>
        <p:cNvPr id="1" name="Shape 17"/>
        <p:cNvGrpSpPr/>
        <p:nvPr/>
      </p:nvGrpSpPr>
      <p:grpSpPr>
        <a:xfrm>
          <a:off x="0" y="0"/>
          <a:ext cx="0" cy="0"/>
          <a:chOff x="0" y="0"/>
          <a:chExt cx="0" cy="0"/>
        </a:xfrm>
      </p:grpSpPr>
      <p:sp>
        <p:nvSpPr>
          <p:cNvPr id="18" name="Google Shape;18;p2"/>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body" idx="1"/>
          </p:nvPr>
        </p:nvSpPr>
        <p:spPr>
          <a:xfrm>
            <a:off x="684212" y="685800"/>
            <a:ext cx="8534400" cy="3615267"/>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20" name="Google Shape;20;p2"/>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Panoramabild med bildtext">
  <p:cSld name="Panoramabild med bild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1"/>
          <p:cNvSpPr>
            <a:spLocks noGrp="1"/>
          </p:cNvSpPr>
          <p:nvPr>
            <p:ph type="pic" idx="2"/>
          </p:nvPr>
        </p:nvSpPr>
        <p:spPr>
          <a:xfrm>
            <a:off x="685800" y="533400"/>
            <a:ext cx="10818812" cy="3124200"/>
          </a:xfrm>
          <a:prstGeom prst="snip2DiagRect">
            <a:avLst>
              <a:gd name="adj1" fmla="val 10815"/>
              <a:gd name="adj2" fmla="val 0"/>
            </a:avLst>
          </a:prstGeom>
          <a:noFill/>
          <a:ln w="15875" cap="flat" cmpd="sng">
            <a:solidFill>
              <a:schemeClr val="lt1">
                <a:alpha val="40000"/>
              </a:schemeClr>
            </a:solidFill>
            <a:prstDash val="solid"/>
            <a:round/>
            <a:headEnd type="none" w="sm" len="sm"/>
            <a:tailEnd type="none" w="sm" len="sm"/>
          </a:ln>
        </p:spPr>
      </p:sp>
      <p:sp>
        <p:nvSpPr>
          <p:cNvPr id="82" name="Google Shape;82;p11"/>
          <p:cNvSpPr txBox="1">
            <a:spLocks noGrp="1"/>
          </p:cNvSpPr>
          <p:nvPr>
            <p:ph type="body" idx="1"/>
          </p:nvPr>
        </p:nvSpPr>
        <p:spPr>
          <a:xfrm>
            <a:off x="914402" y="3843867"/>
            <a:ext cx="8304210" cy="457200"/>
          </a:xfrm>
          <a:prstGeom prst="rect">
            <a:avLst/>
          </a:prstGeom>
          <a:noFill/>
          <a:ln>
            <a:noFill/>
          </a:ln>
        </p:spPr>
        <p:txBody>
          <a:bodyPr spcFirstLastPara="1" wrap="square" lIns="91425" tIns="45700" rIns="91425" bIns="45700" anchor="t" anchorCtr="0">
            <a:normAutofit/>
          </a:bodyPr>
          <a:lstStyle>
            <a:lvl1pPr marL="457200" lvl="0" indent="-228600" algn="l">
              <a:spcBef>
                <a:spcPts val="320"/>
              </a:spcBef>
              <a:spcAft>
                <a:spcPts val="0"/>
              </a:spcAft>
              <a:buSzPts val="1280"/>
              <a:buFont typeface="Century Gothic"/>
              <a:buNone/>
              <a:defRPr sz="1600"/>
            </a:lvl1pPr>
            <a:lvl2pPr marL="914400" lvl="1" indent="-228600" algn="l">
              <a:spcBef>
                <a:spcPts val="600"/>
              </a:spcBef>
              <a:spcAft>
                <a:spcPts val="0"/>
              </a:spcAft>
              <a:buSzPts val="1440"/>
              <a:buFont typeface="Century Gothic"/>
              <a:buNone/>
              <a:defRPr/>
            </a:lvl2pPr>
            <a:lvl3pPr marL="1371600" lvl="2" indent="-228600" algn="l">
              <a:spcBef>
                <a:spcPts val="600"/>
              </a:spcBef>
              <a:spcAft>
                <a:spcPts val="0"/>
              </a:spcAft>
              <a:buSzPts val="1280"/>
              <a:buFont typeface="Century Gothic"/>
              <a:buNone/>
              <a:defRPr/>
            </a:lvl3pPr>
            <a:lvl4pPr marL="1828800" lvl="3" indent="-228600" algn="l">
              <a:spcBef>
                <a:spcPts val="600"/>
              </a:spcBef>
              <a:spcAft>
                <a:spcPts val="0"/>
              </a:spcAft>
              <a:buSzPts val="1120"/>
              <a:buFont typeface="Century Gothic"/>
              <a:buNone/>
              <a:defRPr/>
            </a:lvl4pPr>
            <a:lvl5pPr marL="2286000" lvl="4" indent="-228600" algn="l">
              <a:spcBef>
                <a:spcPts val="600"/>
              </a:spcBef>
              <a:spcAft>
                <a:spcPts val="0"/>
              </a:spcAft>
              <a:buSzPts val="1120"/>
              <a:buFont typeface="Century Gothic"/>
              <a:buNone/>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83" name="Google Shape;83;p11"/>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1"/>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1"/>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Titel och bildtext">
  <p:cSld name="Titel och bildtex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684213" y="685800"/>
            <a:ext cx="10058400" cy="2743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200"/>
              <a:buFont typeface="Century Gothic"/>
              <a:buNone/>
              <a:defRPr sz="32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684212" y="4114800"/>
            <a:ext cx="8535988" cy="1879600"/>
          </a:xfrm>
          <a:prstGeom prst="rect">
            <a:avLst/>
          </a:prstGeom>
          <a:noFill/>
          <a:ln>
            <a:noFill/>
          </a:ln>
        </p:spPr>
        <p:txBody>
          <a:bodyPr spcFirstLastPara="1" wrap="square" lIns="91425" tIns="45700" rIns="91425" bIns="45700" anchor="ctr" anchorCtr="0">
            <a:normAutofit/>
          </a:bodyPr>
          <a:lstStyle>
            <a:lvl1pPr marL="457200" lvl="0" indent="-228600" algn="l">
              <a:spcBef>
                <a:spcPts val="400"/>
              </a:spcBef>
              <a:spcAft>
                <a:spcPts val="0"/>
              </a:spcAft>
              <a:buSzPts val="1600"/>
              <a:buNone/>
              <a:defRPr sz="20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89" name="Google Shape;89;p12"/>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Citat med beskrivning">
  <p:cSld name="Citat med beskrivning">
    <p:spTree>
      <p:nvGrpSpPr>
        <p:cNvPr id="1" name="Shape 92"/>
        <p:cNvGrpSpPr/>
        <p:nvPr/>
      </p:nvGrpSpPr>
      <p:grpSpPr>
        <a:xfrm>
          <a:off x="0" y="0"/>
          <a:ext cx="0" cy="0"/>
          <a:chOff x="0" y="0"/>
          <a:chExt cx="0" cy="0"/>
        </a:xfrm>
      </p:grpSpPr>
      <p:sp>
        <p:nvSpPr>
          <p:cNvPr id="93" name="Google Shape;93;p13"/>
          <p:cNvSpPr txBox="1">
            <a:spLocks noGrp="1"/>
          </p:cNvSpPr>
          <p:nvPr>
            <p:ph type="title"/>
          </p:nvPr>
        </p:nvSpPr>
        <p:spPr>
          <a:xfrm>
            <a:off x="1141411" y="685800"/>
            <a:ext cx="9144001" cy="2743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200"/>
              <a:buFont typeface="Century Gothic"/>
              <a:buNone/>
              <a:defRPr sz="3200" b="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3"/>
          <p:cNvSpPr txBox="1">
            <a:spLocks noGrp="1"/>
          </p:cNvSpPr>
          <p:nvPr>
            <p:ph type="body" idx="1"/>
          </p:nvPr>
        </p:nvSpPr>
        <p:spPr>
          <a:xfrm>
            <a:off x="1446212" y="3429000"/>
            <a:ext cx="8534400" cy="381000"/>
          </a:xfrm>
          <a:prstGeom prst="rect">
            <a:avLst/>
          </a:prstGeom>
          <a:noFill/>
          <a:ln>
            <a:noFill/>
          </a:ln>
        </p:spPr>
        <p:txBody>
          <a:bodyPr spcFirstLastPara="1" wrap="square" lIns="91425" tIns="45700" rIns="91425" bIns="45700" anchor="ctr" anchorCtr="0">
            <a:normAutofit/>
          </a:bodyPr>
          <a:lstStyle>
            <a:lvl1pPr marL="457200" lvl="0" indent="-228600" algn="l">
              <a:spcBef>
                <a:spcPts val="400"/>
              </a:spcBef>
              <a:spcAft>
                <a:spcPts val="0"/>
              </a:spcAft>
              <a:buSzPts val="1600"/>
              <a:buFont typeface="Century Gothic"/>
              <a:buNone/>
              <a:defRPr/>
            </a:lvl1pPr>
            <a:lvl2pPr marL="914400" lvl="1" indent="-228600" algn="l">
              <a:spcBef>
                <a:spcPts val="600"/>
              </a:spcBef>
              <a:spcAft>
                <a:spcPts val="0"/>
              </a:spcAft>
              <a:buSzPts val="1440"/>
              <a:buFont typeface="Century Gothic"/>
              <a:buNone/>
              <a:defRPr/>
            </a:lvl2pPr>
            <a:lvl3pPr marL="1371600" lvl="2" indent="-228600" algn="l">
              <a:spcBef>
                <a:spcPts val="600"/>
              </a:spcBef>
              <a:spcAft>
                <a:spcPts val="0"/>
              </a:spcAft>
              <a:buSzPts val="1280"/>
              <a:buFont typeface="Century Gothic"/>
              <a:buNone/>
              <a:defRPr/>
            </a:lvl3pPr>
            <a:lvl4pPr marL="1828800" lvl="3" indent="-228600" algn="l">
              <a:spcBef>
                <a:spcPts val="600"/>
              </a:spcBef>
              <a:spcAft>
                <a:spcPts val="0"/>
              </a:spcAft>
              <a:buSzPts val="1120"/>
              <a:buFont typeface="Century Gothic"/>
              <a:buNone/>
              <a:defRPr/>
            </a:lvl4pPr>
            <a:lvl5pPr marL="2286000" lvl="4" indent="-228600" algn="l">
              <a:spcBef>
                <a:spcPts val="600"/>
              </a:spcBef>
              <a:spcAft>
                <a:spcPts val="0"/>
              </a:spcAft>
              <a:buSzPts val="1120"/>
              <a:buFont typeface="Century Gothic"/>
              <a:buNone/>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95" name="Google Shape;95;p13"/>
          <p:cNvSpPr txBox="1">
            <a:spLocks noGrp="1"/>
          </p:cNvSpPr>
          <p:nvPr>
            <p:ph type="body" idx="2"/>
          </p:nvPr>
        </p:nvSpPr>
        <p:spPr>
          <a:xfrm>
            <a:off x="684213" y="4301067"/>
            <a:ext cx="8534400" cy="1684865"/>
          </a:xfrm>
          <a:prstGeom prst="rect">
            <a:avLst/>
          </a:prstGeom>
          <a:noFill/>
          <a:ln>
            <a:noFill/>
          </a:ln>
        </p:spPr>
        <p:txBody>
          <a:bodyPr spcFirstLastPara="1" wrap="square" lIns="91425" tIns="45700" rIns="91425" bIns="45700" anchor="ctr" anchorCtr="0">
            <a:normAutofit/>
          </a:bodyPr>
          <a:lstStyle>
            <a:lvl1pPr marL="457200" lvl="0" indent="-228600" algn="l">
              <a:spcBef>
                <a:spcPts val="400"/>
              </a:spcBef>
              <a:spcAft>
                <a:spcPts val="0"/>
              </a:spcAft>
              <a:buSzPts val="1600"/>
              <a:buNone/>
              <a:defRPr sz="20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96" name="Google Shape;96;p13"/>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3"/>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3"/>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
        <p:nvSpPr>
          <p:cNvPr id="99" name="Google Shape;99;p13"/>
          <p:cNvSpPr txBox="1"/>
          <p:nvPr/>
        </p:nvSpPr>
        <p:spPr>
          <a:xfrm>
            <a:off x="531812" y="812222"/>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sv-SE" sz="8000">
                <a:solidFill>
                  <a:schemeClr val="lt1"/>
                </a:solidFill>
                <a:latin typeface="Century Gothic"/>
                <a:ea typeface="Century Gothic"/>
                <a:cs typeface="Century Gothic"/>
                <a:sym typeface="Century Gothic"/>
              </a:rPr>
              <a:t>“</a:t>
            </a:r>
            <a:endParaRPr/>
          </a:p>
        </p:txBody>
      </p:sp>
      <p:sp>
        <p:nvSpPr>
          <p:cNvPr id="100" name="Google Shape;100;p13"/>
          <p:cNvSpPr txBox="1"/>
          <p:nvPr/>
        </p:nvSpPr>
        <p:spPr>
          <a:xfrm>
            <a:off x="10285412" y="2768601"/>
            <a:ext cx="609600" cy="584776"/>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r>
              <a:rPr lang="sv-SE" sz="8000">
                <a:solidFill>
                  <a:schemeClr val="lt1"/>
                </a:solidFill>
                <a:latin typeface="Century Gothic"/>
                <a:ea typeface="Century Gothic"/>
                <a:cs typeface="Century Gothic"/>
                <a:sym typeface="Century Gothic"/>
              </a:rPr>
              <a:t>”</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Namnkort">
  <p:cSld name="Namnkort">
    <p:spTree>
      <p:nvGrpSpPr>
        <p:cNvPr id="1" name="Shape 101"/>
        <p:cNvGrpSpPr/>
        <p:nvPr/>
      </p:nvGrpSpPr>
      <p:grpSpPr>
        <a:xfrm>
          <a:off x="0" y="0"/>
          <a:ext cx="0" cy="0"/>
          <a:chOff x="0" y="0"/>
          <a:chExt cx="0" cy="0"/>
        </a:xfrm>
      </p:grpSpPr>
      <p:sp>
        <p:nvSpPr>
          <p:cNvPr id="102" name="Google Shape;102;p14"/>
          <p:cNvSpPr txBox="1">
            <a:spLocks noGrp="1"/>
          </p:cNvSpPr>
          <p:nvPr>
            <p:ph type="title"/>
          </p:nvPr>
        </p:nvSpPr>
        <p:spPr>
          <a:xfrm>
            <a:off x="684212" y="3429000"/>
            <a:ext cx="8534400" cy="1697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3200"/>
              <a:buFont typeface="Century Gothic"/>
              <a:buNone/>
              <a:defRPr sz="32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14"/>
          <p:cNvSpPr txBox="1">
            <a:spLocks noGrp="1"/>
          </p:cNvSpPr>
          <p:nvPr>
            <p:ph type="body" idx="1"/>
          </p:nvPr>
        </p:nvSpPr>
        <p:spPr>
          <a:xfrm>
            <a:off x="684211" y="5132981"/>
            <a:ext cx="8535990"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400"/>
              </a:spcBef>
              <a:spcAft>
                <a:spcPts val="0"/>
              </a:spcAft>
              <a:buSzPts val="1600"/>
              <a:buNone/>
              <a:defRPr sz="20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104" name="Google Shape;104;p14"/>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14"/>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14"/>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Namnkort för citat">
  <p:cSld name="Namnkort för citat">
    <p:spTree>
      <p:nvGrpSpPr>
        <p:cNvPr id="1" name="Shape 107"/>
        <p:cNvGrpSpPr/>
        <p:nvPr/>
      </p:nvGrpSpPr>
      <p:grpSpPr>
        <a:xfrm>
          <a:off x="0" y="0"/>
          <a:ext cx="0" cy="0"/>
          <a:chOff x="0" y="0"/>
          <a:chExt cx="0" cy="0"/>
        </a:xfrm>
      </p:grpSpPr>
      <p:sp>
        <p:nvSpPr>
          <p:cNvPr id="108" name="Google Shape;108;p15"/>
          <p:cNvSpPr txBox="1">
            <a:spLocks noGrp="1"/>
          </p:cNvSpPr>
          <p:nvPr>
            <p:ph type="title"/>
          </p:nvPr>
        </p:nvSpPr>
        <p:spPr>
          <a:xfrm>
            <a:off x="1141413" y="685800"/>
            <a:ext cx="9144000" cy="2743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200"/>
              <a:buFont typeface="Century Gothic"/>
              <a:buNone/>
              <a:defRPr sz="3200" b="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5"/>
          <p:cNvSpPr txBox="1">
            <a:spLocks noGrp="1"/>
          </p:cNvSpPr>
          <p:nvPr>
            <p:ph type="body" idx="1"/>
          </p:nvPr>
        </p:nvSpPr>
        <p:spPr>
          <a:xfrm>
            <a:off x="684212" y="3928534"/>
            <a:ext cx="8534401" cy="1049866"/>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SzPts val="1920"/>
              <a:buNone/>
              <a:defRPr sz="2400" b="0" cap="none">
                <a:solidFill>
                  <a:schemeClr val="lt1"/>
                </a:solidFill>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110" name="Google Shape;110;p15"/>
          <p:cNvSpPr txBox="1">
            <a:spLocks noGrp="1"/>
          </p:cNvSpPr>
          <p:nvPr>
            <p:ph type="body" idx="2"/>
          </p:nvPr>
        </p:nvSpPr>
        <p:spPr>
          <a:xfrm>
            <a:off x="684211" y="4978400"/>
            <a:ext cx="8534401" cy="1016000"/>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440"/>
              <a:buNone/>
              <a:defRPr sz="18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111" name="Google Shape;111;p15"/>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15"/>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5"/>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
        <p:nvSpPr>
          <p:cNvPr id="114" name="Google Shape;114;p15"/>
          <p:cNvSpPr txBox="1"/>
          <p:nvPr/>
        </p:nvSpPr>
        <p:spPr>
          <a:xfrm>
            <a:off x="531812" y="812222"/>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sv-SE" sz="8000">
                <a:solidFill>
                  <a:schemeClr val="lt1"/>
                </a:solidFill>
                <a:latin typeface="Century Gothic"/>
                <a:ea typeface="Century Gothic"/>
                <a:cs typeface="Century Gothic"/>
                <a:sym typeface="Century Gothic"/>
              </a:rPr>
              <a:t>“</a:t>
            </a:r>
            <a:endParaRPr/>
          </a:p>
        </p:txBody>
      </p:sp>
      <p:sp>
        <p:nvSpPr>
          <p:cNvPr id="115" name="Google Shape;115;p15"/>
          <p:cNvSpPr txBox="1"/>
          <p:nvPr/>
        </p:nvSpPr>
        <p:spPr>
          <a:xfrm>
            <a:off x="10285412" y="2768601"/>
            <a:ext cx="609600" cy="584776"/>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r>
              <a:rPr lang="sv-SE" sz="8000">
                <a:solidFill>
                  <a:schemeClr val="lt1"/>
                </a:solidFill>
                <a:latin typeface="Century Gothic"/>
                <a:ea typeface="Century Gothic"/>
                <a:cs typeface="Century Gothic"/>
                <a:sym typeface="Century Gothic"/>
              </a:rPr>
              <a:t>”</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Sant eller falskt">
  <p:cSld name="Sant eller falskt">
    <p:spTree>
      <p:nvGrpSpPr>
        <p:cNvPr id="1" name="Shape 116"/>
        <p:cNvGrpSpPr/>
        <p:nvPr/>
      </p:nvGrpSpPr>
      <p:grpSpPr>
        <a:xfrm>
          <a:off x="0" y="0"/>
          <a:ext cx="0" cy="0"/>
          <a:chOff x="0" y="0"/>
          <a:chExt cx="0" cy="0"/>
        </a:xfrm>
      </p:grpSpPr>
      <p:sp>
        <p:nvSpPr>
          <p:cNvPr id="117" name="Google Shape;117;p16"/>
          <p:cNvSpPr txBox="1">
            <a:spLocks noGrp="1"/>
          </p:cNvSpPr>
          <p:nvPr>
            <p:ph type="title"/>
          </p:nvPr>
        </p:nvSpPr>
        <p:spPr>
          <a:xfrm>
            <a:off x="684213" y="685800"/>
            <a:ext cx="10058400" cy="2743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600"/>
              <a:buFont typeface="Century Gothic"/>
              <a:buNone/>
              <a:defRPr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16"/>
          <p:cNvSpPr txBox="1">
            <a:spLocks noGrp="1"/>
          </p:cNvSpPr>
          <p:nvPr>
            <p:ph type="body" idx="1"/>
          </p:nvPr>
        </p:nvSpPr>
        <p:spPr>
          <a:xfrm>
            <a:off x="684212" y="3928534"/>
            <a:ext cx="8534400" cy="8382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SzPts val="1920"/>
              <a:buNone/>
              <a:defRPr sz="2400" b="0" cap="none">
                <a:solidFill>
                  <a:schemeClr val="lt1"/>
                </a:solidFill>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119" name="Google Shape;119;p16"/>
          <p:cNvSpPr txBox="1">
            <a:spLocks noGrp="1"/>
          </p:cNvSpPr>
          <p:nvPr>
            <p:ph type="body" idx="2"/>
          </p:nvPr>
        </p:nvSpPr>
        <p:spPr>
          <a:xfrm>
            <a:off x="684211" y="4766732"/>
            <a:ext cx="8534401" cy="1227667"/>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440"/>
              <a:buNone/>
              <a:defRPr sz="18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120" name="Google Shape;120;p16"/>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16"/>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16"/>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Rubrik och lodrät text" type="vertTx">
  <p:cSld name="VERTICAL_TEXT">
    <p:spTree>
      <p:nvGrpSpPr>
        <p:cNvPr id="1" name="Shape 123"/>
        <p:cNvGrpSpPr/>
        <p:nvPr/>
      </p:nvGrpSpPr>
      <p:grpSpPr>
        <a:xfrm>
          <a:off x="0" y="0"/>
          <a:ext cx="0" cy="0"/>
          <a:chOff x="0" y="0"/>
          <a:chExt cx="0" cy="0"/>
        </a:xfrm>
      </p:grpSpPr>
      <p:sp>
        <p:nvSpPr>
          <p:cNvPr id="124" name="Google Shape;124;p17"/>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6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17"/>
          <p:cNvSpPr txBox="1">
            <a:spLocks noGrp="1"/>
          </p:cNvSpPr>
          <p:nvPr>
            <p:ph type="body" idx="1"/>
          </p:nvPr>
        </p:nvSpPr>
        <p:spPr>
          <a:xfrm rot="5400000">
            <a:off x="3143778" y="-1773766"/>
            <a:ext cx="3615267" cy="8534400"/>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126" name="Google Shape;126;p17"/>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17"/>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17"/>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Lodrät rubrik och text" type="vertTitleAndTx">
  <p:cSld name="VERTICAL_TITLE_AND_VERTICAL_TEXT">
    <p:spTree>
      <p:nvGrpSpPr>
        <p:cNvPr id="1" name="Shape 129"/>
        <p:cNvGrpSpPr/>
        <p:nvPr/>
      </p:nvGrpSpPr>
      <p:grpSpPr>
        <a:xfrm>
          <a:off x="0" y="0"/>
          <a:ext cx="0" cy="0"/>
          <a:chOff x="0" y="0"/>
          <a:chExt cx="0" cy="0"/>
        </a:xfrm>
      </p:grpSpPr>
      <p:sp>
        <p:nvSpPr>
          <p:cNvPr id="130" name="Google Shape;130;p18"/>
          <p:cNvSpPr txBox="1">
            <a:spLocks noGrp="1"/>
          </p:cNvSpPr>
          <p:nvPr>
            <p:ph type="title"/>
          </p:nvPr>
        </p:nvSpPr>
        <p:spPr>
          <a:xfrm rot="5400000">
            <a:off x="7427912" y="1943100"/>
            <a:ext cx="4572000" cy="20574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18"/>
          <p:cNvSpPr txBox="1">
            <a:spLocks noGrp="1"/>
          </p:cNvSpPr>
          <p:nvPr>
            <p:ph type="body" idx="1"/>
          </p:nvPr>
        </p:nvSpPr>
        <p:spPr>
          <a:xfrm rot="5400000">
            <a:off x="1943100" y="-571500"/>
            <a:ext cx="5308600" cy="7823200"/>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132" name="Google Shape;132;p18"/>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18"/>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18"/>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om" type="blank">
  <p:cSld name="BLANK">
    <p:spTree>
      <p:nvGrpSpPr>
        <p:cNvPr id="1" name="Shape 23"/>
        <p:cNvGrpSpPr/>
        <p:nvPr/>
      </p:nvGrpSpPr>
      <p:grpSpPr>
        <a:xfrm>
          <a:off x="0" y="0"/>
          <a:ext cx="0" cy="0"/>
          <a:chOff x="0" y="0"/>
          <a:chExt cx="0" cy="0"/>
        </a:xfrm>
      </p:grpSpPr>
      <p:sp>
        <p:nvSpPr>
          <p:cNvPr id="24" name="Google Shape;24;p3"/>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Rubrikbild" type="title">
  <p:cSld name="TITLE">
    <p:spTree>
      <p:nvGrpSpPr>
        <p:cNvPr id="1" name="Shape 27"/>
        <p:cNvGrpSpPr/>
        <p:nvPr/>
      </p:nvGrpSpPr>
      <p:grpSpPr>
        <a:xfrm>
          <a:off x="0" y="0"/>
          <a:ext cx="0" cy="0"/>
          <a:chOff x="0" y="0"/>
          <a:chExt cx="0" cy="0"/>
        </a:xfrm>
      </p:grpSpPr>
      <p:sp>
        <p:nvSpPr>
          <p:cNvPr id="28" name="Google Shape;28;p4"/>
          <p:cNvSpPr txBox="1">
            <a:spLocks noGrp="1"/>
          </p:cNvSpPr>
          <p:nvPr>
            <p:ph type="ctrTitle"/>
          </p:nvPr>
        </p:nvSpPr>
        <p:spPr>
          <a:xfrm>
            <a:off x="684212" y="685799"/>
            <a:ext cx="8001000" cy="297180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4800"/>
              <a:buFont typeface="Century Gothic"/>
              <a:buNone/>
              <a:defRPr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ubTitle" idx="1"/>
          </p:nvPr>
        </p:nvSpPr>
        <p:spPr>
          <a:xfrm>
            <a:off x="684212" y="3843867"/>
            <a:ext cx="6400800" cy="1947333"/>
          </a:xfrm>
          <a:prstGeom prst="rect">
            <a:avLst/>
          </a:prstGeom>
          <a:noFill/>
          <a:ln>
            <a:noFill/>
          </a:ln>
        </p:spPr>
        <p:txBody>
          <a:bodyPr spcFirstLastPara="1" wrap="square" lIns="91425" tIns="45700" rIns="91425" bIns="45700" anchor="t" anchorCtr="0">
            <a:normAutofit/>
          </a:bodyPr>
          <a:lstStyle>
            <a:lvl1pPr lvl="0" algn="l">
              <a:spcBef>
                <a:spcPts val="420"/>
              </a:spcBef>
              <a:spcAft>
                <a:spcPts val="0"/>
              </a:spcAft>
              <a:buSzPts val="1680"/>
              <a:buNone/>
              <a:defRPr sz="2100">
                <a:solidFill>
                  <a:srgbClr val="0F486F"/>
                </a:solidFill>
              </a:defRPr>
            </a:lvl1pPr>
            <a:lvl2pPr lvl="1" algn="ctr">
              <a:spcBef>
                <a:spcPts val="600"/>
              </a:spcBef>
              <a:spcAft>
                <a:spcPts val="0"/>
              </a:spcAft>
              <a:buSzPts val="1440"/>
              <a:buNone/>
              <a:defRPr>
                <a:solidFill>
                  <a:schemeClr val="lt1"/>
                </a:solidFill>
              </a:defRPr>
            </a:lvl2pPr>
            <a:lvl3pPr lvl="2" algn="ctr">
              <a:spcBef>
                <a:spcPts val="600"/>
              </a:spcBef>
              <a:spcAft>
                <a:spcPts val="0"/>
              </a:spcAft>
              <a:buSzPts val="1280"/>
              <a:buNone/>
              <a:defRPr>
                <a:solidFill>
                  <a:schemeClr val="lt1"/>
                </a:solidFill>
              </a:defRPr>
            </a:lvl3pPr>
            <a:lvl4pPr lvl="3" algn="ctr">
              <a:spcBef>
                <a:spcPts val="600"/>
              </a:spcBef>
              <a:spcAft>
                <a:spcPts val="0"/>
              </a:spcAft>
              <a:buSzPts val="1120"/>
              <a:buNone/>
              <a:defRPr>
                <a:solidFill>
                  <a:schemeClr val="lt1"/>
                </a:solidFill>
              </a:defRPr>
            </a:lvl4pPr>
            <a:lvl5pPr lvl="4" algn="ctr">
              <a:spcBef>
                <a:spcPts val="600"/>
              </a:spcBef>
              <a:spcAft>
                <a:spcPts val="0"/>
              </a:spcAft>
              <a:buSzPts val="1120"/>
              <a:buNone/>
              <a:defRPr>
                <a:solidFill>
                  <a:schemeClr val="lt1"/>
                </a:solidFill>
              </a:defRPr>
            </a:lvl5pPr>
            <a:lvl6pPr lvl="5" algn="ctr">
              <a:spcBef>
                <a:spcPts val="600"/>
              </a:spcBef>
              <a:spcAft>
                <a:spcPts val="0"/>
              </a:spcAft>
              <a:buSzPts val="1120"/>
              <a:buNone/>
              <a:defRPr>
                <a:solidFill>
                  <a:schemeClr val="lt1"/>
                </a:solidFill>
              </a:defRPr>
            </a:lvl6pPr>
            <a:lvl7pPr lvl="6" algn="ctr">
              <a:spcBef>
                <a:spcPts val="600"/>
              </a:spcBef>
              <a:spcAft>
                <a:spcPts val="0"/>
              </a:spcAft>
              <a:buSzPts val="1120"/>
              <a:buNone/>
              <a:defRPr>
                <a:solidFill>
                  <a:schemeClr val="lt1"/>
                </a:solidFill>
              </a:defRPr>
            </a:lvl7pPr>
            <a:lvl8pPr lvl="7" algn="ctr">
              <a:spcBef>
                <a:spcPts val="600"/>
              </a:spcBef>
              <a:spcAft>
                <a:spcPts val="0"/>
              </a:spcAft>
              <a:buSzPts val="1120"/>
              <a:buNone/>
              <a:defRPr>
                <a:solidFill>
                  <a:schemeClr val="lt1"/>
                </a:solidFill>
              </a:defRPr>
            </a:lvl8pPr>
            <a:lvl9pPr lvl="8" algn="ctr">
              <a:spcBef>
                <a:spcPts val="600"/>
              </a:spcBef>
              <a:spcAft>
                <a:spcPts val="600"/>
              </a:spcAft>
              <a:buSzPts val="1120"/>
              <a:buNone/>
              <a:defRPr>
                <a:solidFill>
                  <a:schemeClr val="lt1"/>
                </a:solidFill>
              </a:defRPr>
            </a:lvl9pPr>
          </a:lstStyle>
          <a:p>
            <a:endParaRPr/>
          </a:p>
        </p:txBody>
      </p:sp>
      <p:sp>
        <p:nvSpPr>
          <p:cNvPr id="30" name="Google Shape;30;p4"/>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cxnSp>
        <p:nvCxnSpPr>
          <p:cNvPr id="33" name="Google Shape;33;p4"/>
          <p:cNvCxnSpPr/>
          <p:nvPr/>
        </p:nvCxnSpPr>
        <p:spPr>
          <a:xfrm flipH="1">
            <a:off x="8228012" y="8467"/>
            <a:ext cx="3810000" cy="3810000"/>
          </a:xfrm>
          <a:prstGeom prst="straightConnector1">
            <a:avLst/>
          </a:prstGeom>
          <a:noFill/>
          <a:ln w="12700" cap="flat" cmpd="sng">
            <a:solidFill>
              <a:schemeClr val="lt1"/>
            </a:solidFill>
            <a:prstDash val="solid"/>
            <a:round/>
            <a:headEnd type="none" w="sm" len="sm"/>
            <a:tailEnd type="none" w="sm" len="sm"/>
          </a:ln>
        </p:spPr>
      </p:cxnSp>
      <p:cxnSp>
        <p:nvCxnSpPr>
          <p:cNvPr id="34" name="Google Shape;34;p4"/>
          <p:cNvCxnSpPr/>
          <p:nvPr/>
        </p:nvCxnSpPr>
        <p:spPr>
          <a:xfrm flipH="1">
            <a:off x="6108170" y="91545"/>
            <a:ext cx="6080655" cy="6080655"/>
          </a:xfrm>
          <a:prstGeom prst="straightConnector1">
            <a:avLst/>
          </a:prstGeom>
          <a:noFill/>
          <a:ln w="12700" cap="flat" cmpd="sng">
            <a:solidFill>
              <a:schemeClr val="lt1"/>
            </a:solidFill>
            <a:prstDash val="solid"/>
            <a:round/>
            <a:headEnd type="none" w="sm" len="sm"/>
            <a:tailEnd type="none" w="sm" len="sm"/>
          </a:ln>
        </p:spPr>
      </p:cxnSp>
      <p:cxnSp>
        <p:nvCxnSpPr>
          <p:cNvPr id="35" name="Google Shape;35;p4"/>
          <p:cNvCxnSpPr/>
          <p:nvPr/>
        </p:nvCxnSpPr>
        <p:spPr>
          <a:xfrm flipH="1">
            <a:off x="7235825" y="228600"/>
            <a:ext cx="4953000" cy="4953000"/>
          </a:xfrm>
          <a:prstGeom prst="straightConnector1">
            <a:avLst/>
          </a:prstGeom>
          <a:noFill/>
          <a:ln w="12700" cap="flat" cmpd="sng">
            <a:solidFill>
              <a:schemeClr val="lt1"/>
            </a:solidFill>
            <a:prstDash val="solid"/>
            <a:round/>
            <a:headEnd type="none" w="sm" len="sm"/>
            <a:tailEnd type="none" w="sm" len="sm"/>
          </a:ln>
        </p:spPr>
      </p:cxnSp>
      <p:cxnSp>
        <p:nvCxnSpPr>
          <p:cNvPr id="36" name="Google Shape;36;p4"/>
          <p:cNvCxnSpPr/>
          <p:nvPr/>
        </p:nvCxnSpPr>
        <p:spPr>
          <a:xfrm flipH="1">
            <a:off x="7335837" y="32278"/>
            <a:ext cx="4852989" cy="4852989"/>
          </a:xfrm>
          <a:prstGeom prst="straightConnector1">
            <a:avLst/>
          </a:prstGeom>
          <a:noFill/>
          <a:ln w="31750" cap="flat" cmpd="sng">
            <a:solidFill>
              <a:schemeClr val="lt1"/>
            </a:solidFill>
            <a:prstDash val="solid"/>
            <a:round/>
            <a:headEnd type="none" w="sm" len="sm"/>
            <a:tailEnd type="none" w="sm" len="sm"/>
          </a:ln>
        </p:spPr>
      </p:cxnSp>
      <p:cxnSp>
        <p:nvCxnSpPr>
          <p:cNvPr id="37" name="Google Shape;37;p4"/>
          <p:cNvCxnSpPr/>
          <p:nvPr/>
        </p:nvCxnSpPr>
        <p:spPr>
          <a:xfrm flipH="1">
            <a:off x="7845426" y="609601"/>
            <a:ext cx="4343399" cy="4343399"/>
          </a:xfrm>
          <a:prstGeom prst="straightConnector1">
            <a:avLst/>
          </a:prstGeom>
          <a:noFill/>
          <a:ln w="31750" cap="flat" cmpd="sng">
            <a:solidFill>
              <a:schemeClr val="lt1"/>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Avsnittsrubrik"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684211" y="2006600"/>
            <a:ext cx="8534401" cy="22816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3600"/>
              <a:buFont typeface="Century Gothic"/>
              <a:buNone/>
              <a:defRPr sz="36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body" idx="1"/>
          </p:nvPr>
        </p:nvSpPr>
        <p:spPr>
          <a:xfrm>
            <a:off x="684213" y="4495800"/>
            <a:ext cx="8534400" cy="1498600"/>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440"/>
              <a:buNone/>
              <a:defRPr sz="18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41" name="Google Shape;41;p5"/>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5"/>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vå delar"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6"/>
          <p:cNvSpPr txBox="1">
            <a:spLocks noGrp="1"/>
          </p:cNvSpPr>
          <p:nvPr>
            <p:ph type="body" idx="1"/>
          </p:nvPr>
        </p:nvSpPr>
        <p:spPr>
          <a:xfrm>
            <a:off x="684211" y="685800"/>
            <a:ext cx="4937655" cy="3615267"/>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47" name="Google Shape;47;p6"/>
          <p:cNvSpPr txBox="1">
            <a:spLocks noGrp="1"/>
          </p:cNvSpPr>
          <p:nvPr>
            <p:ph type="body" idx="2"/>
          </p:nvPr>
        </p:nvSpPr>
        <p:spPr>
          <a:xfrm>
            <a:off x="5808133" y="685801"/>
            <a:ext cx="4934479" cy="3615266"/>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48" name="Google Shape;48;p6"/>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Jämförelse"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6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body" idx="1"/>
          </p:nvPr>
        </p:nvSpPr>
        <p:spPr>
          <a:xfrm>
            <a:off x="972080" y="685800"/>
            <a:ext cx="4649787" cy="576262"/>
          </a:xfrm>
          <a:prstGeom prst="rect">
            <a:avLst/>
          </a:prstGeom>
          <a:noFill/>
          <a:ln>
            <a:noFill/>
          </a:ln>
        </p:spPr>
        <p:txBody>
          <a:bodyPr spcFirstLastPara="1" wrap="square" lIns="91425" tIns="45700" rIns="91425" bIns="45700" anchor="b" anchorCtr="0">
            <a:noAutofit/>
          </a:bodyPr>
          <a:lstStyle>
            <a:lvl1pPr marL="457200" lvl="0" indent="-228600" algn="l">
              <a:spcBef>
                <a:spcPts val="560"/>
              </a:spcBef>
              <a:spcAft>
                <a:spcPts val="0"/>
              </a:spcAft>
              <a:buSzPts val="2240"/>
              <a:buNone/>
              <a:defRPr sz="2800" b="0">
                <a:solidFill>
                  <a:schemeClr val="lt1"/>
                </a:solidFill>
              </a:defRPr>
            </a:lvl1pPr>
            <a:lvl2pPr marL="914400" lvl="1" indent="-228600" algn="l">
              <a:spcBef>
                <a:spcPts val="600"/>
              </a:spcBef>
              <a:spcAft>
                <a:spcPts val="0"/>
              </a:spcAft>
              <a:buSzPts val="1600"/>
              <a:buNone/>
              <a:defRPr sz="2000" b="1"/>
            </a:lvl2pPr>
            <a:lvl3pPr marL="1371600" lvl="2" indent="-228600" algn="l">
              <a:spcBef>
                <a:spcPts val="600"/>
              </a:spcBef>
              <a:spcAft>
                <a:spcPts val="0"/>
              </a:spcAft>
              <a:buSzPts val="1440"/>
              <a:buNone/>
              <a:defRPr sz="1800" b="1"/>
            </a:lvl3pPr>
            <a:lvl4pPr marL="1828800" lvl="3" indent="-228600" algn="l">
              <a:spcBef>
                <a:spcPts val="600"/>
              </a:spcBef>
              <a:spcAft>
                <a:spcPts val="0"/>
              </a:spcAft>
              <a:buSzPts val="1280"/>
              <a:buNone/>
              <a:defRPr sz="1600" b="1"/>
            </a:lvl4pPr>
            <a:lvl5pPr marL="2286000" lvl="4" indent="-228600" algn="l">
              <a:spcBef>
                <a:spcPts val="600"/>
              </a:spcBef>
              <a:spcAft>
                <a:spcPts val="0"/>
              </a:spcAft>
              <a:buSzPts val="1280"/>
              <a:buNone/>
              <a:defRPr sz="1600" b="1"/>
            </a:lvl5pPr>
            <a:lvl6pPr marL="2743200" lvl="5" indent="-228600" algn="l">
              <a:spcBef>
                <a:spcPts val="600"/>
              </a:spcBef>
              <a:spcAft>
                <a:spcPts val="0"/>
              </a:spcAft>
              <a:buSzPts val="1280"/>
              <a:buNone/>
              <a:defRPr sz="1600" b="1"/>
            </a:lvl6pPr>
            <a:lvl7pPr marL="3200400" lvl="6" indent="-228600" algn="l">
              <a:spcBef>
                <a:spcPts val="600"/>
              </a:spcBef>
              <a:spcAft>
                <a:spcPts val="0"/>
              </a:spcAft>
              <a:buSzPts val="1280"/>
              <a:buNone/>
              <a:defRPr sz="1600" b="1"/>
            </a:lvl7pPr>
            <a:lvl8pPr marL="3657600" lvl="7" indent="-228600" algn="l">
              <a:spcBef>
                <a:spcPts val="600"/>
              </a:spcBef>
              <a:spcAft>
                <a:spcPts val="0"/>
              </a:spcAft>
              <a:buSzPts val="1280"/>
              <a:buNone/>
              <a:defRPr sz="1600" b="1"/>
            </a:lvl8pPr>
            <a:lvl9pPr marL="4114800" lvl="8" indent="-228600" algn="l">
              <a:spcBef>
                <a:spcPts val="600"/>
              </a:spcBef>
              <a:spcAft>
                <a:spcPts val="600"/>
              </a:spcAft>
              <a:buSzPts val="1280"/>
              <a:buNone/>
              <a:defRPr sz="1600" b="1"/>
            </a:lvl9pPr>
          </a:lstStyle>
          <a:p>
            <a:endParaRPr/>
          </a:p>
        </p:txBody>
      </p:sp>
      <p:sp>
        <p:nvSpPr>
          <p:cNvPr id="54" name="Google Shape;54;p7"/>
          <p:cNvSpPr txBox="1">
            <a:spLocks noGrp="1"/>
          </p:cNvSpPr>
          <p:nvPr>
            <p:ph type="body" idx="2"/>
          </p:nvPr>
        </p:nvSpPr>
        <p:spPr>
          <a:xfrm>
            <a:off x="684211" y="1270529"/>
            <a:ext cx="4937655" cy="3030538"/>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55" name="Google Shape;55;p7"/>
          <p:cNvSpPr txBox="1">
            <a:spLocks noGrp="1"/>
          </p:cNvSpPr>
          <p:nvPr>
            <p:ph type="body" idx="3"/>
          </p:nvPr>
        </p:nvSpPr>
        <p:spPr>
          <a:xfrm>
            <a:off x="6079066" y="685800"/>
            <a:ext cx="4665134" cy="576262"/>
          </a:xfrm>
          <a:prstGeom prst="rect">
            <a:avLst/>
          </a:prstGeom>
          <a:noFill/>
          <a:ln>
            <a:noFill/>
          </a:ln>
        </p:spPr>
        <p:txBody>
          <a:bodyPr spcFirstLastPara="1" wrap="square" lIns="91425" tIns="45700" rIns="91425" bIns="45700" anchor="b" anchorCtr="0">
            <a:noAutofit/>
          </a:bodyPr>
          <a:lstStyle>
            <a:lvl1pPr marL="457200" lvl="0" indent="-228600" algn="l">
              <a:spcBef>
                <a:spcPts val="560"/>
              </a:spcBef>
              <a:spcAft>
                <a:spcPts val="0"/>
              </a:spcAft>
              <a:buSzPts val="2240"/>
              <a:buNone/>
              <a:defRPr sz="2800" b="0">
                <a:solidFill>
                  <a:schemeClr val="lt1"/>
                </a:solidFill>
              </a:defRPr>
            </a:lvl1pPr>
            <a:lvl2pPr marL="914400" lvl="1" indent="-228600" algn="l">
              <a:spcBef>
                <a:spcPts val="600"/>
              </a:spcBef>
              <a:spcAft>
                <a:spcPts val="0"/>
              </a:spcAft>
              <a:buSzPts val="1600"/>
              <a:buNone/>
              <a:defRPr sz="2000" b="1"/>
            </a:lvl2pPr>
            <a:lvl3pPr marL="1371600" lvl="2" indent="-228600" algn="l">
              <a:spcBef>
                <a:spcPts val="600"/>
              </a:spcBef>
              <a:spcAft>
                <a:spcPts val="0"/>
              </a:spcAft>
              <a:buSzPts val="1440"/>
              <a:buNone/>
              <a:defRPr sz="1800" b="1"/>
            </a:lvl3pPr>
            <a:lvl4pPr marL="1828800" lvl="3" indent="-228600" algn="l">
              <a:spcBef>
                <a:spcPts val="600"/>
              </a:spcBef>
              <a:spcAft>
                <a:spcPts val="0"/>
              </a:spcAft>
              <a:buSzPts val="1280"/>
              <a:buNone/>
              <a:defRPr sz="1600" b="1"/>
            </a:lvl4pPr>
            <a:lvl5pPr marL="2286000" lvl="4" indent="-228600" algn="l">
              <a:spcBef>
                <a:spcPts val="600"/>
              </a:spcBef>
              <a:spcAft>
                <a:spcPts val="0"/>
              </a:spcAft>
              <a:buSzPts val="1280"/>
              <a:buNone/>
              <a:defRPr sz="1600" b="1"/>
            </a:lvl5pPr>
            <a:lvl6pPr marL="2743200" lvl="5" indent="-228600" algn="l">
              <a:spcBef>
                <a:spcPts val="600"/>
              </a:spcBef>
              <a:spcAft>
                <a:spcPts val="0"/>
              </a:spcAft>
              <a:buSzPts val="1280"/>
              <a:buNone/>
              <a:defRPr sz="1600" b="1"/>
            </a:lvl6pPr>
            <a:lvl7pPr marL="3200400" lvl="6" indent="-228600" algn="l">
              <a:spcBef>
                <a:spcPts val="600"/>
              </a:spcBef>
              <a:spcAft>
                <a:spcPts val="0"/>
              </a:spcAft>
              <a:buSzPts val="1280"/>
              <a:buNone/>
              <a:defRPr sz="1600" b="1"/>
            </a:lvl7pPr>
            <a:lvl8pPr marL="3657600" lvl="7" indent="-228600" algn="l">
              <a:spcBef>
                <a:spcPts val="600"/>
              </a:spcBef>
              <a:spcAft>
                <a:spcPts val="0"/>
              </a:spcAft>
              <a:buSzPts val="1280"/>
              <a:buNone/>
              <a:defRPr sz="1600" b="1"/>
            </a:lvl8pPr>
            <a:lvl9pPr marL="4114800" lvl="8" indent="-228600" algn="l">
              <a:spcBef>
                <a:spcPts val="600"/>
              </a:spcBef>
              <a:spcAft>
                <a:spcPts val="600"/>
              </a:spcAft>
              <a:buSzPts val="1280"/>
              <a:buNone/>
              <a:defRPr sz="1600" b="1"/>
            </a:lvl9pPr>
          </a:lstStyle>
          <a:p>
            <a:endParaRPr/>
          </a:p>
        </p:txBody>
      </p:sp>
      <p:sp>
        <p:nvSpPr>
          <p:cNvPr id="56" name="Google Shape;56;p7"/>
          <p:cNvSpPr txBox="1">
            <a:spLocks noGrp="1"/>
          </p:cNvSpPr>
          <p:nvPr>
            <p:ph type="body" idx="4"/>
          </p:nvPr>
        </p:nvSpPr>
        <p:spPr>
          <a:xfrm>
            <a:off x="5806545" y="1262062"/>
            <a:ext cx="4929188" cy="3030538"/>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57" name="Google Shape;57;p7"/>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7"/>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7"/>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Endast rubrik" type="titleOnly">
  <p:cSld name="TITLE_ONLY">
    <p:spTree>
      <p:nvGrpSpPr>
        <p:cNvPr id="1" name="Shape 60"/>
        <p:cNvGrpSpPr/>
        <p:nvPr/>
      </p:nvGrpSpPr>
      <p:grpSpPr>
        <a:xfrm>
          <a:off x="0" y="0"/>
          <a:ext cx="0" cy="0"/>
          <a:chOff x="0" y="0"/>
          <a:chExt cx="0" cy="0"/>
        </a:xfrm>
      </p:grpSpPr>
      <p:sp>
        <p:nvSpPr>
          <p:cNvPr id="61" name="Google Shape;61;p8"/>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8"/>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8"/>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ext med bildtext"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7085012" y="685800"/>
            <a:ext cx="3657600" cy="13716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body" idx="1"/>
          </p:nvPr>
        </p:nvSpPr>
        <p:spPr>
          <a:xfrm>
            <a:off x="684212" y="685800"/>
            <a:ext cx="5943601" cy="5308600"/>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68" name="Google Shape;68;p9"/>
          <p:cNvSpPr txBox="1">
            <a:spLocks noGrp="1"/>
          </p:cNvSpPr>
          <p:nvPr>
            <p:ph type="body" idx="2"/>
          </p:nvPr>
        </p:nvSpPr>
        <p:spPr>
          <a:xfrm>
            <a:off x="7085012" y="2209799"/>
            <a:ext cx="3657600" cy="2091267"/>
          </a:xfrm>
          <a:prstGeom prst="rect">
            <a:avLst/>
          </a:prstGeom>
          <a:noFill/>
          <a:ln>
            <a:noFill/>
          </a:ln>
        </p:spPr>
        <p:txBody>
          <a:bodyPr spcFirstLastPara="1" wrap="square" lIns="91425" tIns="45700" rIns="91425" bIns="45700" anchor="t" anchorCtr="0">
            <a:normAutofit/>
          </a:bodyPr>
          <a:lstStyle>
            <a:lvl1pPr marL="457200" lvl="0" indent="-228600" algn="l">
              <a:spcBef>
                <a:spcPts val="320"/>
              </a:spcBef>
              <a:spcAft>
                <a:spcPts val="0"/>
              </a:spcAft>
              <a:buSzPts val="1280"/>
              <a:buNone/>
              <a:defRPr sz="1600"/>
            </a:lvl1pPr>
            <a:lvl2pPr marL="914400" lvl="1" indent="-228600" algn="l">
              <a:spcBef>
                <a:spcPts val="600"/>
              </a:spcBef>
              <a:spcAft>
                <a:spcPts val="0"/>
              </a:spcAft>
              <a:buSzPts val="960"/>
              <a:buNone/>
              <a:defRPr sz="1200"/>
            </a:lvl2pPr>
            <a:lvl3pPr marL="1371600" lvl="2" indent="-228600" algn="l">
              <a:spcBef>
                <a:spcPts val="600"/>
              </a:spcBef>
              <a:spcAft>
                <a:spcPts val="0"/>
              </a:spcAft>
              <a:buSzPts val="800"/>
              <a:buNone/>
              <a:defRPr sz="1000"/>
            </a:lvl3pPr>
            <a:lvl4pPr marL="1828800" lvl="3" indent="-228600" algn="l">
              <a:spcBef>
                <a:spcPts val="600"/>
              </a:spcBef>
              <a:spcAft>
                <a:spcPts val="0"/>
              </a:spcAft>
              <a:buSzPts val="720"/>
              <a:buNone/>
              <a:defRPr sz="900"/>
            </a:lvl4pPr>
            <a:lvl5pPr marL="2286000" lvl="4" indent="-228600" algn="l">
              <a:spcBef>
                <a:spcPts val="600"/>
              </a:spcBef>
              <a:spcAft>
                <a:spcPts val="0"/>
              </a:spcAft>
              <a:buSzPts val="720"/>
              <a:buNone/>
              <a:defRPr sz="900"/>
            </a:lvl5pPr>
            <a:lvl6pPr marL="2743200" lvl="5" indent="-228600" algn="l">
              <a:spcBef>
                <a:spcPts val="600"/>
              </a:spcBef>
              <a:spcAft>
                <a:spcPts val="0"/>
              </a:spcAft>
              <a:buSzPts val="720"/>
              <a:buNone/>
              <a:defRPr sz="900"/>
            </a:lvl6pPr>
            <a:lvl7pPr marL="3200400" lvl="6" indent="-228600" algn="l">
              <a:spcBef>
                <a:spcPts val="600"/>
              </a:spcBef>
              <a:spcAft>
                <a:spcPts val="0"/>
              </a:spcAft>
              <a:buSzPts val="720"/>
              <a:buNone/>
              <a:defRPr sz="900"/>
            </a:lvl7pPr>
            <a:lvl8pPr marL="3657600" lvl="7" indent="-228600" algn="l">
              <a:spcBef>
                <a:spcPts val="600"/>
              </a:spcBef>
              <a:spcAft>
                <a:spcPts val="0"/>
              </a:spcAft>
              <a:buSzPts val="720"/>
              <a:buNone/>
              <a:defRPr sz="900"/>
            </a:lvl8pPr>
            <a:lvl9pPr marL="4114800" lvl="8" indent="-228600" algn="l">
              <a:spcBef>
                <a:spcPts val="600"/>
              </a:spcBef>
              <a:spcAft>
                <a:spcPts val="600"/>
              </a:spcAft>
              <a:buSzPts val="720"/>
              <a:buNone/>
              <a:defRPr sz="900"/>
            </a:lvl9pPr>
          </a:lstStyle>
          <a:p>
            <a:endParaRPr/>
          </a:p>
        </p:txBody>
      </p:sp>
      <p:sp>
        <p:nvSpPr>
          <p:cNvPr id="69" name="Google Shape;69;p9"/>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9"/>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9"/>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Bild med bildtext"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4722812" y="1447800"/>
            <a:ext cx="6019800" cy="11430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800"/>
              <a:buFont typeface="Century Gothic"/>
              <a:buNone/>
              <a:defRPr sz="2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0"/>
          <p:cNvSpPr>
            <a:spLocks noGrp="1"/>
          </p:cNvSpPr>
          <p:nvPr>
            <p:ph type="pic" idx="2"/>
          </p:nvPr>
        </p:nvSpPr>
        <p:spPr>
          <a:xfrm>
            <a:off x="989012" y="914400"/>
            <a:ext cx="3280974" cy="4572000"/>
          </a:xfrm>
          <a:prstGeom prst="snip2DiagRect">
            <a:avLst>
              <a:gd name="adj1" fmla="val 10815"/>
              <a:gd name="adj2" fmla="val 0"/>
            </a:avLst>
          </a:prstGeom>
          <a:noFill/>
          <a:ln w="15875" cap="flat" cmpd="sng">
            <a:solidFill>
              <a:schemeClr val="lt1">
                <a:alpha val="40000"/>
              </a:schemeClr>
            </a:solidFill>
            <a:prstDash val="solid"/>
            <a:round/>
            <a:headEnd type="none" w="sm" len="sm"/>
            <a:tailEnd type="none" w="sm" len="sm"/>
          </a:ln>
        </p:spPr>
      </p:sp>
      <p:sp>
        <p:nvSpPr>
          <p:cNvPr id="75" name="Google Shape;75;p10"/>
          <p:cNvSpPr txBox="1">
            <a:spLocks noGrp="1"/>
          </p:cNvSpPr>
          <p:nvPr>
            <p:ph type="body" idx="1"/>
          </p:nvPr>
        </p:nvSpPr>
        <p:spPr>
          <a:xfrm>
            <a:off x="4722812" y="2777066"/>
            <a:ext cx="6021388" cy="2048933"/>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440"/>
              <a:buNone/>
              <a:defRPr sz="1800"/>
            </a:lvl1pPr>
            <a:lvl2pPr marL="914400" lvl="1" indent="-228600" algn="l">
              <a:spcBef>
                <a:spcPts val="600"/>
              </a:spcBef>
              <a:spcAft>
                <a:spcPts val="0"/>
              </a:spcAft>
              <a:buSzPts val="960"/>
              <a:buNone/>
              <a:defRPr sz="1200"/>
            </a:lvl2pPr>
            <a:lvl3pPr marL="1371600" lvl="2" indent="-228600" algn="l">
              <a:spcBef>
                <a:spcPts val="600"/>
              </a:spcBef>
              <a:spcAft>
                <a:spcPts val="0"/>
              </a:spcAft>
              <a:buSzPts val="800"/>
              <a:buNone/>
              <a:defRPr sz="1000"/>
            </a:lvl3pPr>
            <a:lvl4pPr marL="1828800" lvl="3" indent="-228600" algn="l">
              <a:spcBef>
                <a:spcPts val="600"/>
              </a:spcBef>
              <a:spcAft>
                <a:spcPts val="0"/>
              </a:spcAft>
              <a:buSzPts val="720"/>
              <a:buNone/>
              <a:defRPr sz="900"/>
            </a:lvl4pPr>
            <a:lvl5pPr marL="2286000" lvl="4" indent="-228600" algn="l">
              <a:spcBef>
                <a:spcPts val="600"/>
              </a:spcBef>
              <a:spcAft>
                <a:spcPts val="0"/>
              </a:spcAft>
              <a:buSzPts val="720"/>
              <a:buNone/>
              <a:defRPr sz="900"/>
            </a:lvl5pPr>
            <a:lvl6pPr marL="2743200" lvl="5" indent="-228600" algn="l">
              <a:spcBef>
                <a:spcPts val="600"/>
              </a:spcBef>
              <a:spcAft>
                <a:spcPts val="0"/>
              </a:spcAft>
              <a:buSzPts val="720"/>
              <a:buNone/>
              <a:defRPr sz="900"/>
            </a:lvl6pPr>
            <a:lvl7pPr marL="3200400" lvl="6" indent="-228600" algn="l">
              <a:spcBef>
                <a:spcPts val="600"/>
              </a:spcBef>
              <a:spcAft>
                <a:spcPts val="0"/>
              </a:spcAft>
              <a:buSzPts val="720"/>
              <a:buNone/>
              <a:defRPr sz="900"/>
            </a:lvl7pPr>
            <a:lvl8pPr marL="3657600" lvl="7" indent="-228600" algn="l">
              <a:spcBef>
                <a:spcPts val="600"/>
              </a:spcBef>
              <a:spcAft>
                <a:spcPts val="0"/>
              </a:spcAft>
              <a:buSzPts val="720"/>
              <a:buNone/>
              <a:defRPr sz="900"/>
            </a:lvl8pPr>
            <a:lvl9pPr marL="4114800" lvl="8" indent="-228600" algn="l">
              <a:spcBef>
                <a:spcPts val="600"/>
              </a:spcBef>
              <a:spcAft>
                <a:spcPts val="600"/>
              </a:spcAft>
              <a:buSzPts val="720"/>
              <a:buNone/>
              <a:defRPr sz="900"/>
            </a:lvl9pPr>
          </a:lstStyle>
          <a:p>
            <a:endParaRPr/>
          </a:p>
        </p:txBody>
      </p:sp>
      <p:sp>
        <p:nvSpPr>
          <p:cNvPr id="76" name="Google Shape;76;p10"/>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0"/>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0"/>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4F7617"/>
            </a:gs>
            <a:gs pos="100000">
              <a:srgbClr val="FFFFFF">
                <a:alpha val="0"/>
              </a:srgbClr>
            </a:gs>
          </a:gsLst>
          <a:path path="circle">
            <a:fillToRect t="100000" r="100000"/>
          </a:path>
          <a:tileRect l="-100000" b="-100000"/>
        </a:gradFill>
        <a:effectLst/>
      </p:bgPr>
    </p:bg>
    <p:spTree>
      <p:nvGrpSpPr>
        <p:cNvPr id="1" name="Shape 5"/>
        <p:cNvGrpSpPr/>
        <p:nvPr/>
      </p:nvGrpSpPr>
      <p:grpSpPr>
        <a:xfrm>
          <a:off x="0" y="0"/>
          <a:ext cx="0" cy="0"/>
          <a:chOff x="0" y="0"/>
          <a:chExt cx="0" cy="0"/>
        </a:xfrm>
      </p:grpSpPr>
      <p:grpSp>
        <p:nvGrpSpPr>
          <p:cNvPr id="6" name="Google Shape;6;p1"/>
          <p:cNvGrpSpPr/>
          <p:nvPr/>
        </p:nvGrpSpPr>
        <p:grpSpPr>
          <a:xfrm>
            <a:off x="9206969" y="2963333"/>
            <a:ext cx="2981858" cy="3208867"/>
            <a:chOff x="9206969" y="2963333"/>
            <a:chExt cx="2981858" cy="3208867"/>
          </a:xfrm>
        </p:grpSpPr>
        <p:cxnSp>
          <p:nvCxnSpPr>
            <p:cNvPr id="7" name="Google Shape;7;p1"/>
            <p:cNvCxnSpPr/>
            <p:nvPr/>
          </p:nvCxnSpPr>
          <p:spPr>
            <a:xfrm flipH="1">
              <a:off x="11276012" y="2963333"/>
              <a:ext cx="912814" cy="912812"/>
            </a:xfrm>
            <a:prstGeom prst="straightConnector1">
              <a:avLst/>
            </a:prstGeom>
            <a:noFill/>
            <a:ln w="9525" cap="flat" cmpd="sng">
              <a:solidFill>
                <a:schemeClr val="lt1"/>
              </a:solidFill>
              <a:prstDash val="solid"/>
              <a:round/>
              <a:headEnd type="none" w="sm" len="sm"/>
              <a:tailEnd type="none" w="sm" len="sm"/>
            </a:ln>
          </p:spPr>
        </p:cxnSp>
        <p:cxnSp>
          <p:nvCxnSpPr>
            <p:cNvPr id="8" name="Google Shape;8;p1"/>
            <p:cNvCxnSpPr/>
            <p:nvPr/>
          </p:nvCxnSpPr>
          <p:spPr>
            <a:xfrm flipH="1">
              <a:off x="9206969" y="3190344"/>
              <a:ext cx="2981857" cy="2981856"/>
            </a:xfrm>
            <a:prstGeom prst="straightConnector1">
              <a:avLst/>
            </a:prstGeom>
            <a:noFill/>
            <a:ln w="9525" cap="flat" cmpd="sng">
              <a:solidFill>
                <a:schemeClr val="lt1"/>
              </a:solidFill>
              <a:prstDash val="solid"/>
              <a:round/>
              <a:headEnd type="none" w="sm" len="sm"/>
              <a:tailEnd type="none" w="sm" len="sm"/>
            </a:ln>
          </p:spPr>
        </p:cxnSp>
        <p:cxnSp>
          <p:nvCxnSpPr>
            <p:cNvPr id="9" name="Google Shape;9;p1"/>
            <p:cNvCxnSpPr/>
            <p:nvPr/>
          </p:nvCxnSpPr>
          <p:spPr>
            <a:xfrm flipH="1">
              <a:off x="10292292" y="3285067"/>
              <a:ext cx="1896534" cy="1896533"/>
            </a:xfrm>
            <a:prstGeom prst="straightConnector1">
              <a:avLst/>
            </a:prstGeom>
            <a:noFill/>
            <a:ln w="9525" cap="flat" cmpd="sng">
              <a:solidFill>
                <a:schemeClr val="lt1"/>
              </a:solidFill>
              <a:prstDash val="solid"/>
              <a:round/>
              <a:headEnd type="none" w="sm" len="sm"/>
              <a:tailEnd type="none" w="sm" len="sm"/>
            </a:ln>
          </p:spPr>
        </p:cxnSp>
        <p:cxnSp>
          <p:nvCxnSpPr>
            <p:cNvPr id="10" name="Google Shape;10;p1"/>
            <p:cNvCxnSpPr/>
            <p:nvPr/>
          </p:nvCxnSpPr>
          <p:spPr>
            <a:xfrm flipH="1">
              <a:off x="10443103" y="3131080"/>
              <a:ext cx="1745722" cy="1745720"/>
            </a:xfrm>
            <a:prstGeom prst="straightConnector1">
              <a:avLst/>
            </a:prstGeom>
            <a:noFill/>
            <a:ln w="28575" cap="flat" cmpd="sng">
              <a:solidFill>
                <a:schemeClr val="lt1"/>
              </a:solidFill>
              <a:prstDash val="solid"/>
              <a:round/>
              <a:headEnd type="none" w="sm" len="sm"/>
              <a:tailEnd type="none" w="sm" len="sm"/>
            </a:ln>
          </p:spPr>
        </p:cxnSp>
        <p:cxnSp>
          <p:nvCxnSpPr>
            <p:cNvPr id="11" name="Google Shape;11;p1"/>
            <p:cNvCxnSpPr/>
            <p:nvPr/>
          </p:nvCxnSpPr>
          <p:spPr>
            <a:xfrm flipH="1">
              <a:off x="10918826" y="3683001"/>
              <a:ext cx="1270001" cy="1269999"/>
            </a:xfrm>
            <a:prstGeom prst="straightConnector1">
              <a:avLst/>
            </a:prstGeom>
            <a:noFill/>
            <a:ln w="28575" cap="flat" cmpd="sng">
              <a:solidFill>
                <a:schemeClr val="lt1"/>
              </a:solidFill>
              <a:prstDash val="solid"/>
              <a:round/>
              <a:headEnd type="none" w="sm" len="sm"/>
              <a:tailEnd type="none" w="sm" len="sm"/>
            </a:ln>
          </p:spPr>
        </p:cxnSp>
      </p:grpSp>
      <p:sp>
        <p:nvSpPr>
          <p:cNvPr id="12" name="Google Shape;12;p1"/>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lt1"/>
              </a:buClr>
              <a:buSzPts val="3600"/>
              <a:buFont typeface="Century Gothic"/>
              <a:buNone/>
              <a:defRPr sz="3600" b="0" i="0" u="none" strike="noStrike" cap="none">
                <a:solidFill>
                  <a:schemeClr val="lt1"/>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2"/>
                </a:solidFill>
              </a:defRPr>
            </a:lvl2pPr>
            <a:lvl3pPr marR="0" lvl="2" algn="l" rtl="0">
              <a:spcBef>
                <a:spcPts val="0"/>
              </a:spcBef>
              <a:spcAft>
                <a:spcPts val="0"/>
              </a:spcAft>
              <a:buSzPts val="1400"/>
              <a:buNone/>
              <a:defRPr sz="1800" b="0" i="0" u="none" strike="noStrike" cap="none">
                <a:solidFill>
                  <a:schemeClr val="lt2"/>
                </a:solidFill>
              </a:defRPr>
            </a:lvl3pPr>
            <a:lvl4pPr marR="0" lvl="3" algn="l" rtl="0">
              <a:spcBef>
                <a:spcPts val="0"/>
              </a:spcBef>
              <a:spcAft>
                <a:spcPts val="0"/>
              </a:spcAft>
              <a:buSzPts val="1400"/>
              <a:buNone/>
              <a:defRPr sz="1800" b="0" i="0" u="none" strike="noStrike" cap="none">
                <a:solidFill>
                  <a:schemeClr val="lt2"/>
                </a:solidFill>
              </a:defRPr>
            </a:lvl4pPr>
            <a:lvl5pPr marR="0" lvl="4" algn="l" rtl="0">
              <a:spcBef>
                <a:spcPts val="0"/>
              </a:spcBef>
              <a:spcAft>
                <a:spcPts val="0"/>
              </a:spcAft>
              <a:buSzPts val="1400"/>
              <a:buNone/>
              <a:defRPr sz="1800" b="0" i="0" u="none" strike="noStrike" cap="none">
                <a:solidFill>
                  <a:schemeClr val="lt2"/>
                </a:solidFill>
              </a:defRPr>
            </a:lvl5pPr>
            <a:lvl6pPr marR="0" lvl="5" algn="l" rtl="0">
              <a:spcBef>
                <a:spcPts val="0"/>
              </a:spcBef>
              <a:spcAft>
                <a:spcPts val="0"/>
              </a:spcAft>
              <a:buSzPts val="1400"/>
              <a:buNone/>
              <a:defRPr sz="1800" b="0" i="0" u="none" strike="noStrike" cap="none">
                <a:solidFill>
                  <a:schemeClr val="lt2"/>
                </a:solidFill>
              </a:defRPr>
            </a:lvl6pPr>
            <a:lvl7pPr marR="0" lvl="6" algn="l" rtl="0">
              <a:spcBef>
                <a:spcPts val="0"/>
              </a:spcBef>
              <a:spcAft>
                <a:spcPts val="0"/>
              </a:spcAft>
              <a:buSzPts val="1400"/>
              <a:buNone/>
              <a:defRPr sz="1800" b="0" i="0" u="none" strike="noStrike" cap="none">
                <a:solidFill>
                  <a:schemeClr val="lt2"/>
                </a:solidFill>
              </a:defRPr>
            </a:lvl7pPr>
            <a:lvl8pPr marR="0" lvl="7" algn="l" rtl="0">
              <a:spcBef>
                <a:spcPts val="0"/>
              </a:spcBef>
              <a:spcAft>
                <a:spcPts val="0"/>
              </a:spcAft>
              <a:buSzPts val="1400"/>
              <a:buNone/>
              <a:defRPr sz="1800" b="0" i="0" u="none" strike="noStrike" cap="none">
                <a:solidFill>
                  <a:schemeClr val="lt2"/>
                </a:solidFill>
              </a:defRPr>
            </a:lvl8pPr>
            <a:lvl9pPr marR="0" lvl="8" algn="l" rtl="0">
              <a:spcBef>
                <a:spcPts val="0"/>
              </a:spcBef>
              <a:spcAft>
                <a:spcPts val="0"/>
              </a:spcAft>
              <a:buSzPts val="1400"/>
              <a:buNone/>
              <a:defRPr sz="1800" b="0" i="0" u="none" strike="noStrike" cap="none">
                <a:solidFill>
                  <a:schemeClr val="lt2"/>
                </a:solidFill>
              </a:defRPr>
            </a:lvl9pPr>
          </a:lstStyle>
          <a:p>
            <a:endParaRPr/>
          </a:p>
        </p:txBody>
      </p:sp>
      <p:sp>
        <p:nvSpPr>
          <p:cNvPr id="13" name="Google Shape;13;p1"/>
          <p:cNvSpPr txBox="1">
            <a:spLocks noGrp="1"/>
          </p:cNvSpPr>
          <p:nvPr>
            <p:ph type="body" idx="1"/>
          </p:nvPr>
        </p:nvSpPr>
        <p:spPr>
          <a:xfrm>
            <a:off x="684212" y="685800"/>
            <a:ext cx="8534400" cy="3615267"/>
          </a:xfrm>
          <a:prstGeom prst="rect">
            <a:avLst/>
          </a:prstGeom>
          <a:noFill/>
          <a:ln>
            <a:noFill/>
          </a:ln>
        </p:spPr>
        <p:txBody>
          <a:bodyPr spcFirstLastPara="1" wrap="square" lIns="91425" tIns="45700" rIns="91425" bIns="45700" anchor="ctr" anchorCtr="0">
            <a:normAutofit/>
          </a:bodyPr>
          <a:lstStyle>
            <a:lvl1pPr marL="457200" marR="0" lvl="0" indent="-330200" algn="l" rtl="0">
              <a:spcBef>
                <a:spcPts val="400"/>
              </a:spcBef>
              <a:spcAft>
                <a:spcPts val="0"/>
              </a:spcAft>
              <a:buClr>
                <a:schemeClr val="lt1"/>
              </a:buClr>
              <a:buSzPts val="1600"/>
              <a:buFont typeface="Noto Sans Symbols"/>
              <a:buChar char="▶"/>
              <a:defRPr sz="2000" b="0" i="0" u="none" strike="noStrike" cap="none">
                <a:solidFill>
                  <a:srgbClr val="0F486F"/>
                </a:solidFill>
                <a:latin typeface="Century Gothic"/>
                <a:ea typeface="Century Gothic"/>
                <a:cs typeface="Century Gothic"/>
                <a:sym typeface="Century Gothic"/>
              </a:defRPr>
            </a:lvl1pPr>
            <a:lvl2pPr marL="914400" marR="0" lvl="1" indent="-320040" algn="l" rtl="0">
              <a:spcBef>
                <a:spcPts val="600"/>
              </a:spcBef>
              <a:spcAft>
                <a:spcPts val="0"/>
              </a:spcAft>
              <a:buClr>
                <a:schemeClr val="lt1"/>
              </a:buClr>
              <a:buSzPts val="1440"/>
              <a:buFont typeface="Noto Sans Symbols"/>
              <a:buChar char="▶"/>
              <a:defRPr sz="1800" b="0" i="0" u="none" strike="noStrike" cap="none">
                <a:solidFill>
                  <a:srgbClr val="0F486F"/>
                </a:solidFill>
                <a:latin typeface="Century Gothic"/>
                <a:ea typeface="Century Gothic"/>
                <a:cs typeface="Century Gothic"/>
                <a:sym typeface="Century Gothic"/>
              </a:defRPr>
            </a:lvl2pPr>
            <a:lvl3pPr marL="1371600" marR="0" lvl="2" indent="-309880" algn="l" rtl="0">
              <a:spcBef>
                <a:spcPts val="600"/>
              </a:spcBef>
              <a:spcAft>
                <a:spcPts val="0"/>
              </a:spcAft>
              <a:buClr>
                <a:schemeClr val="lt1"/>
              </a:buClr>
              <a:buSzPts val="1280"/>
              <a:buFont typeface="Noto Sans Symbols"/>
              <a:buChar char="▶"/>
              <a:defRPr sz="1600" b="0" i="0" u="none" strike="noStrike" cap="none">
                <a:solidFill>
                  <a:srgbClr val="0F486F"/>
                </a:solidFill>
                <a:latin typeface="Century Gothic"/>
                <a:ea typeface="Century Gothic"/>
                <a:cs typeface="Century Gothic"/>
                <a:sym typeface="Century Gothic"/>
              </a:defRPr>
            </a:lvl3pPr>
            <a:lvl4pPr marL="1828800" marR="0" lvl="3" indent="-299719"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4pPr>
            <a:lvl5pPr marL="2286000" marR="0" lvl="4" indent="-299720"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5pPr>
            <a:lvl6pPr marL="2743200" marR="0" lvl="5" indent="-299720"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6pPr>
            <a:lvl7pPr marL="3200400" marR="0" lvl="6" indent="-299720"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7pPr>
            <a:lvl8pPr marL="3657600" marR="0" lvl="7" indent="-299720"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8pPr>
            <a:lvl9pPr marL="4114800" marR="0" lvl="8" indent="-299720" algn="l" rtl="0">
              <a:spcBef>
                <a:spcPts val="600"/>
              </a:spcBef>
              <a:spcAft>
                <a:spcPts val="60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9pPr>
          </a:lstStyle>
          <a:p>
            <a:endParaRPr/>
          </a:p>
        </p:txBody>
      </p:sp>
      <p:sp>
        <p:nvSpPr>
          <p:cNvPr id="14" name="Google Shape;14;p1"/>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000" b="0" i="0" u="none" strike="noStrike" cap="none">
                <a:solidFill>
                  <a:srgbClr val="09304A"/>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15" name="Google Shape;15;p1"/>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000" b="0" i="0" u="none" strike="noStrike" cap="none">
                <a:solidFill>
                  <a:srgbClr val="09304A"/>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16" name="Google Shape;16;p1"/>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3200" b="0" i="0" u="none" strike="noStrike" cap="none">
                <a:solidFill>
                  <a:srgbClr val="09304A"/>
                </a:solidFill>
                <a:latin typeface="Century Gothic"/>
                <a:ea typeface="Century Gothic"/>
                <a:cs typeface="Century Gothic"/>
                <a:sym typeface="Century Gothic"/>
              </a:defRPr>
            </a:lvl1pPr>
            <a:lvl2pPr marL="0" marR="0" lvl="1" indent="0" algn="r" rtl="0">
              <a:spcBef>
                <a:spcPts val="0"/>
              </a:spcBef>
              <a:buNone/>
              <a:defRPr sz="3200" b="0" i="0" u="none" strike="noStrike" cap="none">
                <a:solidFill>
                  <a:srgbClr val="09304A"/>
                </a:solidFill>
                <a:latin typeface="Century Gothic"/>
                <a:ea typeface="Century Gothic"/>
                <a:cs typeface="Century Gothic"/>
                <a:sym typeface="Century Gothic"/>
              </a:defRPr>
            </a:lvl2pPr>
            <a:lvl3pPr marL="0" marR="0" lvl="2" indent="0" algn="r" rtl="0">
              <a:spcBef>
                <a:spcPts val="0"/>
              </a:spcBef>
              <a:buNone/>
              <a:defRPr sz="3200" b="0" i="0" u="none" strike="noStrike" cap="none">
                <a:solidFill>
                  <a:srgbClr val="09304A"/>
                </a:solidFill>
                <a:latin typeface="Century Gothic"/>
                <a:ea typeface="Century Gothic"/>
                <a:cs typeface="Century Gothic"/>
                <a:sym typeface="Century Gothic"/>
              </a:defRPr>
            </a:lvl3pPr>
            <a:lvl4pPr marL="0" marR="0" lvl="3" indent="0" algn="r" rtl="0">
              <a:spcBef>
                <a:spcPts val="0"/>
              </a:spcBef>
              <a:buNone/>
              <a:defRPr sz="3200" b="0" i="0" u="none" strike="noStrike" cap="none">
                <a:solidFill>
                  <a:srgbClr val="09304A"/>
                </a:solidFill>
                <a:latin typeface="Century Gothic"/>
                <a:ea typeface="Century Gothic"/>
                <a:cs typeface="Century Gothic"/>
                <a:sym typeface="Century Gothic"/>
              </a:defRPr>
            </a:lvl4pPr>
            <a:lvl5pPr marL="0" marR="0" lvl="4" indent="0" algn="r" rtl="0">
              <a:spcBef>
                <a:spcPts val="0"/>
              </a:spcBef>
              <a:buNone/>
              <a:defRPr sz="3200" b="0" i="0" u="none" strike="noStrike" cap="none">
                <a:solidFill>
                  <a:srgbClr val="09304A"/>
                </a:solidFill>
                <a:latin typeface="Century Gothic"/>
                <a:ea typeface="Century Gothic"/>
                <a:cs typeface="Century Gothic"/>
                <a:sym typeface="Century Gothic"/>
              </a:defRPr>
            </a:lvl5pPr>
            <a:lvl6pPr marL="0" marR="0" lvl="5" indent="0" algn="r" rtl="0">
              <a:spcBef>
                <a:spcPts val="0"/>
              </a:spcBef>
              <a:buNone/>
              <a:defRPr sz="3200" b="0" i="0" u="none" strike="noStrike" cap="none">
                <a:solidFill>
                  <a:srgbClr val="09304A"/>
                </a:solidFill>
                <a:latin typeface="Century Gothic"/>
                <a:ea typeface="Century Gothic"/>
                <a:cs typeface="Century Gothic"/>
                <a:sym typeface="Century Gothic"/>
              </a:defRPr>
            </a:lvl6pPr>
            <a:lvl7pPr marL="0" marR="0" lvl="6" indent="0" algn="r" rtl="0">
              <a:spcBef>
                <a:spcPts val="0"/>
              </a:spcBef>
              <a:buNone/>
              <a:defRPr sz="3200" b="0" i="0" u="none" strike="noStrike" cap="none">
                <a:solidFill>
                  <a:srgbClr val="09304A"/>
                </a:solidFill>
                <a:latin typeface="Century Gothic"/>
                <a:ea typeface="Century Gothic"/>
                <a:cs typeface="Century Gothic"/>
                <a:sym typeface="Century Gothic"/>
              </a:defRPr>
            </a:lvl7pPr>
            <a:lvl8pPr marL="0" marR="0" lvl="7" indent="0" algn="r" rtl="0">
              <a:spcBef>
                <a:spcPts val="0"/>
              </a:spcBef>
              <a:buNone/>
              <a:defRPr sz="3200" b="0" i="0" u="none" strike="noStrike" cap="none">
                <a:solidFill>
                  <a:srgbClr val="09304A"/>
                </a:solidFill>
                <a:latin typeface="Century Gothic"/>
                <a:ea typeface="Century Gothic"/>
                <a:cs typeface="Century Gothic"/>
                <a:sym typeface="Century Gothic"/>
              </a:defRPr>
            </a:lvl8pPr>
            <a:lvl9pPr marL="0" marR="0" lvl="8" indent="0" algn="r" rtl="0">
              <a:spcBef>
                <a:spcPts val="0"/>
              </a:spcBef>
              <a:buNone/>
              <a:defRPr sz="3200" b="0" i="0" u="none" strike="noStrike" cap="none">
                <a:solidFill>
                  <a:srgbClr val="09304A"/>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Shape 138">
          <a:extLst>
            <a:ext uri="{FF2B5EF4-FFF2-40B4-BE49-F238E27FC236}">
              <a16:creationId xmlns:a16="http://schemas.microsoft.com/office/drawing/2014/main" id="{935500DE-151E-1231-4332-8E25E3C32358}"/>
            </a:ext>
          </a:extLst>
        </p:cNvPr>
        <p:cNvGrpSpPr/>
        <p:nvPr/>
      </p:nvGrpSpPr>
      <p:grpSpPr>
        <a:xfrm>
          <a:off x="0" y="0"/>
          <a:ext cx="0" cy="0"/>
          <a:chOff x="0" y="0"/>
          <a:chExt cx="0" cy="0"/>
        </a:xfrm>
      </p:grpSpPr>
      <p:sp>
        <p:nvSpPr>
          <p:cNvPr id="139" name="Google Shape;139;p19">
            <a:extLst>
              <a:ext uri="{FF2B5EF4-FFF2-40B4-BE49-F238E27FC236}">
                <a16:creationId xmlns:a16="http://schemas.microsoft.com/office/drawing/2014/main" id="{F8D65386-2B97-4B4F-7A9B-12844897BCBC}"/>
              </a:ext>
            </a:extLst>
          </p:cNvPr>
          <p:cNvSpPr txBox="1">
            <a:spLocks noGrp="1"/>
          </p:cNvSpPr>
          <p:nvPr>
            <p:ph type="title"/>
          </p:nvPr>
        </p:nvSpPr>
        <p:spPr>
          <a:xfrm>
            <a:off x="684212" y="0"/>
            <a:ext cx="8534400" cy="1507067"/>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3600"/>
              <a:buFont typeface="Arial"/>
              <a:buNone/>
            </a:pPr>
            <a:r>
              <a:rPr lang="sv-SE" dirty="0">
                <a:solidFill>
                  <a:schemeClr val="dk1"/>
                </a:solidFill>
                <a:latin typeface="Arial"/>
                <a:ea typeface="Arial"/>
                <a:cs typeface="Arial"/>
                <a:sym typeface="Arial"/>
              </a:rPr>
              <a:t>ENKÄT NB1-ELEVER 2024</a:t>
            </a:r>
            <a:endParaRPr dirty="0">
              <a:solidFill>
                <a:schemeClr val="dk1"/>
              </a:solidFill>
              <a:latin typeface="Arial"/>
              <a:ea typeface="Arial"/>
              <a:cs typeface="Arial"/>
              <a:sym typeface="Arial"/>
            </a:endParaRPr>
          </a:p>
        </p:txBody>
      </p:sp>
      <p:pic>
        <p:nvPicPr>
          <p:cNvPr id="2" name="Bildobjekt 1">
            <a:extLst>
              <a:ext uri="{FF2B5EF4-FFF2-40B4-BE49-F238E27FC236}">
                <a16:creationId xmlns:a16="http://schemas.microsoft.com/office/drawing/2014/main" id="{7359039E-9884-7C40-6CE2-E65148F4A78A}"/>
              </a:ext>
            </a:extLst>
          </p:cNvPr>
          <p:cNvPicPr>
            <a:picLocks noChangeAspect="1"/>
          </p:cNvPicPr>
          <p:nvPr/>
        </p:nvPicPr>
        <p:blipFill>
          <a:blip r:embed="rId3"/>
          <a:stretch>
            <a:fillRect/>
          </a:stretch>
        </p:blipFill>
        <p:spPr>
          <a:xfrm>
            <a:off x="0" y="1694408"/>
            <a:ext cx="8590754" cy="5163592"/>
          </a:xfrm>
          <a:prstGeom prst="rect">
            <a:avLst/>
          </a:prstGeom>
        </p:spPr>
      </p:pic>
      <p:pic>
        <p:nvPicPr>
          <p:cNvPr id="3" name="Bildobjekt 2">
            <a:extLst>
              <a:ext uri="{FF2B5EF4-FFF2-40B4-BE49-F238E27FC236}">
                <a16:creationId xmlns:a16="http://schemas.microsoft.com/office/drawing/2014/main" id="{40F4674D-AEA7-7CD5-304F-CDED27DE169E}"/>
              </a:ext>
            </a:extLst>
          </p:cNvPr>
          <p:cNvPicPr>
            <a:picLocks noChangeAspect="1"/>
          </p:cNvPicPr>
          <p:nvPr/>
        </p:nvPicPr>
        <p:blipFill>
          <a:blip r:embed="rId4"/>
          <a:stretch>
            <a:fillRect/>
          </a:stretch>
        </p:blipFill>
        <p:spPr>
          <a:xfrm>
            <a:off x="9867154" y="-193861"/>
            <a:ext cx="2145978" cy="2194750"/>
          </a:xfrm>
          <a:prstGeom prst="rect">
            <a:avLst/>
          </a:prstGeom>
        </p:spPr>
      </p:pic>
    </p:spTree>
    <p:extLst>
      <p:ext uri="{BB962C8B-B14F-4D97-AF65-F5344CB8AC3E}">
        <p14:creationId xmlns:p14="http://schemas.microsoft.com/office/powerpoint/2010/main" val="3124764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3">
          <a:extLst>
            <a:ext uri="{FF2B5EF4-FFF2-40B4-BE49-F238E27FC236}">
              <a16:creationId xmlns:a16="http://schemas.microsoft.com/office/drawing/2014/main" id="{051659FC-08E4-0963-A5B9-A292F6D8505D}"/>
            </a:ext>
          </a:extLst>
        </p:cNvPr>
        <p:cNvGrpSpPr/>
        <p:nvPr/>
      </p:nvGrpSpPr>
      <p:grpSpPr>
        <a:xfrm>
          <a:off x="0" y="0"/>
          <a:ext cx="0" cy="0"/>
          <a:chOff x="0" y="0"/>
          <a:chExt cx="0" cy="0"/>
        </a:xfrm>
      </p:grpSpPr>
      <p:sp>
        <p:nvSpPr>
          <p:cNvPr id="255" name="Google Shape;255;p29">
            <a:extLst>
              <a:ext uri="{FF2B5EF4-FFF2-40B4-BE49-F238E27FC236}">
                <a16:creationId xmlns:a16="http://schemas.microsoft.com/office/drawing/2014/main" id="{234568CA-18A9-C3F6-5843-90AFDCFACD38}"/>
              </a:ext>
            </a:extLst>
          </p:cNvPr>
          <p:cNvSpPr txBox="1"/>
          <p:nvPr/>
        </p:nvSpPr>
        <p:spPr>
          <a:xfrm>
            <a:off x="761392" y="110067"/>
            <a:ext cx="8534400" cy="150706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p:txBody>
      </p:sp>
      <p:pic>
        <p:nvPicPr>
          <p:cNvPr id="2" name="Bildobjekt 1">
            <a:extLst>
              <a:ext uri="{FF2B5EF4-FFF2-40B4-BE49-F238E27FC236}">
                <a16:creationId xmlns:a16="http://schemas.microsoft.com/office/drawing/2014/main" id="{AAB332A1-1D11-9CF4-6B33-9C351A7BB2B8}"/>
              </a:ext>
            </a:extLst>
          </p:cNvPr>
          <p:cNvPicPr>
            <a:picLocks noChangeAspect="1"/>
          </p:cNvPicPr>
          <p:nvPr/>
        </p:nvPicPr>
        <p:blipFill>
          <a:blip r:embed="rId3"/>
          <a:stretch>
            <a:fillRect/>
          </a:stretch>
        </p:blipFill>
        <p:spPr>
          <a:xfrm>
            <a:off x="11162" y="968829"/>
            <a:ext cx="9797912" cy="5889171"/>
          </a:xfrm>
          <a:prstGeom prst="rect">
            <a:avLst/>
          </a:prstGeom>
        </p:spPr>
      </p:pic>
      <p:pic>
        <p:nvPicPr>
          <p:cNvPr id="3" name="Bildobjekt 2">
            <a:extLst>
              <a:ext uri="{FF2B5EF4-FFF2-40B4-BE49-F238E27FC236}">
                <a16:creationId xmlns:a16="http://schemas.microsoft.com/office/drawing/2014/main" id="{C31C271D-E03C-FFD6-CCC2-82A5E146DAA6}"/>
              </a:ext>
            </a:extLst>
          </p:cNvPr>
          <p:cNvPicPr>
            <a:picLocks noChangeAspect="1"/>
          </p:cNvPicPr>
          <p:nvPr/>
        </p:nvPicPr>
        <p:blipFill>
          <a:blip r:embed="rId4"/>
          <a:stretch>
            <a:fillRect/>
          </a:stretch>
        </p:blipFill>
        <p:spPr>
          <a:xfrm>
            <a:off x="10046022" y="-150318"/>
            <a:ext cx="2145978" cy="2194750"/>
          </a:xfrm>
          <a:prstGeom prst="rect">
            <a:avLst/>
          </a:prstGeom>
        </p:spPr>
      </p:pic>
    </p:spTree>
    <p:extLst>
      <p:ext uri="{BB962C8B-B14F-4D97-AF65-F5344CB8AC3E}">
        <p14:creationId xmlns:p14="http://schemas.microsoft.com/office/powerpoint/2010/main" val="3641334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3">
          <a:extLst>
            <a:ext uri="{FF2B5EF4-FFF2-40B4-BE49-F238E27FC236}">
              <a16:creationId xmlns:a16="http://schemas.microsoft.com/office/drawing/2014/main" id="{93B0DBF7-FDFF-14D6-8B54-B957056195F8}"/>
            </a:ext>
          </a:extLst>
        </p:cNvPr>
        <p:cNvGrpSpPr/>
        <p:nvPr/>
      </p:nvGrpSpPr>
      <p:grpSpPr>
        <a:xfrm>
          <a:off x="0" y="0"/>
          <a:ext cx="0" cy="0"/>
          <a:chOff x="0" y="0"/>
          <a:chExt cx="0" cy="0"/>
        </a:xfrm>
      </p:grpSpPr>
      <p:sp>
        <p:nvSpPr>
          <p:cNvPr id="255" name="Google Shape;255;p29">
            <a:extLst>
              <a:ext uri="{FF2B5EF4-FFF2-40B4-BE49-F238E27FC236}">
                <a16:creationId xmlns:a16="http://schemas.microsoft.com/office/drawing/2014/main" id="{59032AD5-43EC-0B27-8167-FF9EF6FC0085}"/>
              </a:ext>
            </a:extLst>
          </p:cNvPr>
          <p:cNvSpPr txBox="1"/>
          <p:nvPr/>
        </p:nvSpPr>
        <p:spPr>
          <a:xfrm>
            <a:off x="761392" y="110067"/>
            <a:ext cx="8534400" cy="150706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p:txBody>
      </p:sp>
      <p:pic>
        <p:nvPicPr>
          <p:cNvPr id="3" name="Bildobjekt 2">
            <a:extLst>
              <a:ext uri="{FF2B5EF4-FFF2-40B4-BE49-F238E27FC236}">
                <a16:creationId xmlns:a16="http://schemas.microsoft.com/office/drawing/2014/main" id="{C3E2C3B3-27B8-2905-5E9E-DE723A3D17AA}"/>
              </a:ext>
            </a:extLst>
          </p:cNvPr>
          <p:cNvPicPr>
            <a:picLocks noChangeAspect="1"/>
          </p:cNvPicPr>
          <p:nvPr/>
        </p:nvPicPr>
        <p:blipFill>
          <a:blip r:embed="rId3"/>
          <a:stretch>
            <a:fillRect/>
          </a:stretch>
        </p:blipFill>
        <p:spPr>
          <a:xfrm>
            <a:off x="0" y="1006331"/>
            <a:ext cx="9735517" cy="5851669"/>
          </a:xfrm>
          <a:prstGeom prst="rect">
            <a:avLst/>
          </a:prstGeom>
        </p:spPr>
      </p:pic>
      <p:pic>
        <p:nvPicPr>
          <p:cNvPr id="2" name="Bildobjekt 1">
            <a:extLst>
              <a:ext uri="{FF2B5EF4-FFF2-40B4-BE49-F238E27FC236}">
                <a16:creationId xmlns:a16="http://schemas.microsoft.com/office/drawing/2014/main" id="{BD9AEBDB-B867-A39D-761F-76C0D541094B}"/>
              </a:ext>
            </a:extLst>
          </p:cNvPr>
          <p:cNvPicPr>
            <a:picLocks noChangeAspect="1"/>
          </p:cNvPicPr>
          <p:nvPr/>
        </p:nvPicPr>
        <p:blipFill>
          <a:blip r:embed="rId4"/>
          <a:stretch>
            <a:fillRect/>
          </a:stretch>
        </p:blipFill>
        <p:spPr>
          <a:xfrm>
            <a:off x="10046022" y="0"/>
            <a:ext cx="2145978" cy="2194750"/>
          </a:xfrm>
          <a:prstGeom prst="rect">
            <a:avLst/>
          </a:prstGeom>
        </p:spPr>
      </p:pic>
    </p:spTree>
    <p:extLst>
      <p:ext uri="{BB962C8B-B14F-4D97-AF65-F5344CB8AC3E}">
        <p14:creationId xmlns:p14="http://schemas.microsoft.com/office/powerpoint/2010/main" val="3542513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7" name="Google Shape;267;p30"/>
          <p:cNvSpPr txBox="1"/>
          <p:nvPr/>
        </p:nvSpPr>
        <p:spPr>
          <a:xfrm>
            <a:off x="943582" y="87549"/>
            <a:ext cx="8469459" cy="150706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p:txBody>
      </p:sp>
      <p:pic>
        <p:nvPicPr>
          <p:cNvPr id="3" name="Bildobjekt 2">
            <a:extLst>
              <a:ext uri="{FF2B5EF4-FFF2-40B4-BE49-F238E27FC236}">
                <a16:creationId xmlns:a16="http://schemas.microsoft.com/office/drawing/2014/main" id="{CDF42C10-8564-AB3F-EAB9-BE6D2C4286F8}"/>
              </a:ext>
            </a:extLst>
          </p:cNvPr>
          <p:cNvPicPr>
            <a:picLocks noChangeAspect="1"/>
          </p:cNvPicPr>
          <p:nvPr/>
        </p:nvPicPr>
        <p:blipFill>
          <a:blip r:embed="rId3"/>
          <a:stretch>
            <a:fillRect/>
          </a:stretch>
        </p:blipFill>
        <p:spPr>
          <a:xfrm>
            <a:off x="0" y="1246067"/>
            <a:ext cx="9336666" cy="5611933"/>
          </a:xfrm>
          <a:prstGeom prst="rect">
            <a:avLst/>
          </a:prstGeom>
        </p:spPr>
      </p:pic>
      <p:pic>
        <p:nvPicPr>
          <p:cNvPr id="2" name="Bildobjekt 1">
            <a:extLst>
              <a:ext uri="{FF2B5EF4-FFF2-40B4-BE49-F238E27FC236}">
                <a16:creationId xmlns:a16="http://schemas.microsoft.com/office/drawing/2014/main" id="{ABD53C4B-387E-E588-20F7-E5DA7924A17C}"/>
              </a:ext>
            </a:extLst>
          </p:cNvPr>
          <p:cNvPicPr>
            <a:picLocks noChangeAspect="1"/>
          </p:cNvPicPr>
          <p:nvPr/>
        </p:nvPicPr>
        <p:blipFill>
          <a:blip r:embed="rId4"/>
          <a:stretch>
            <a:fillRect/>
          </a:stretch>
        </p:blipFill>
        <p:spPr>
          <a:xfrm>
            <a:off x="10024251" y="-256293"/>
            <a:ext cx="2145978" cy="21947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80" name="Google Shape;280;p31"/>
          <p:cNvSpPr txBox="1"/>
          <p:nvPr/>
        </p:nvSpPr>
        <p:spPr>
          <a:xfrm>
            <a:off x="830127" y="64885"/>
            <a:ext cx="8534400" cy="150706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p:txBody>
      </p:sp>
      <p:pic>
        <p:nvPicPr>
          <p:cNvPr id="4" name="Bildobjekt 3">
            <a:extLst>
              <a:ext uri="{FF2B5EF4-FFF2-40B4-BE49-F238E27FC236}">
                <a16:creationId xmlns:a16="http://schemas.microsoft.com/office/drawing/2014/main" id="{0B5AEB61-30AA-2792-B8C2-05938ACB596F}"/>
              </a:ext>
            </a:extLst>
          </p:cNvPr>
          <p:cNvPicPr>
            <a:picLocks noChangeAspect="1"/>
          </p:cNvPicPr>
          <p:nvPr/>
        </p:nvPicPr>
        <p:blipFill>
          <a:blip r:embed="rId3"/>
          <a:stretch>
            <a:fillRect/>
          </a:stretch>
        </p:blipFill>
        <p:spPr>
          <a:xfrm>
            <a:off x="0" y="982378"/>
            <a:ext cx="9775371" cy="5875622"/>
          </a:xfrm>
          <a:prstGeom prst="rect">
            <a:avLst/>
          </a:prstGeom>
        </p:spPr>
      </p:pic>
      <p:pic>
        <p:nvPicPr>
          <p:cNvPr id="2" name="Bildobjekt 1">
            <a:extLst>
              <a:ext uri="{FF2B5EF4-FFF2-40B4-BE49-F238E27FC236}">
                <a16:creationId xmlns:a16="http://schemas.microsoft.com/office/drawing/2014/main" id="{5E80D67D-7173-4A20-4B57-6115C9991F31}"/>
              </a:ext>
            </a:extLst>
          </p:cNvPr>
          <p:cNvPicPr>
            <a:picLocks noChangeAspect="1"/>
          </p:cNvPicPr>
          <p:nvPr/>
        </p:nvPicPr>
        <p:blipFill>
          <a:blip r:embed="rId4"/>
          <a:stretch>
            <a:fillRect/>
          </a:stretch>
        </p:blipFill>
        <p:spPr>
          <a:xfrm>
            <a:off x="10046022" y="0"/>
            <a:ext cx="2145978" cy="21947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138">
          <a:extLst>
            <a:ext uri="{FF2B5EF4-FFF2-40B4-BE49-F238E27FC236}">
              <a16:creationId xmlns:a16="http://schemas.microsoft.com/office/drawing/2014/main" id="{82A53D2F-2333-4118-0FBC-FF046661CF91}"/>
            </a:ext>
          </a:extLst>
        </p:cNvPr>
        <p:cNvGrpSpPr/>
        <p:nvPr/>
      </p:nvGrpSpPr>
      <p:grpSpPr>
        <a:xfrm>
          <a:off x="0" y="0"/>
          <a:ext cx="0" cy="0"/>
          <a:chOff x="0" y="0"/>
          <a:chExt cx="0" cy="0"/>
        </a:xfrm>
      </p:grpSpPr>
      <p:sp>
        <p:nvSpPr>
          <p:cNvPr id="139" name="Google Shape;139;p19">
            <a:extLst>
              <a:ext uri="{FF2B5EF4-FFF2-40B4-BE49-F238E27FC236}">
                <a16:creationId xmlns:a16="http://schemas.microsoft.com/office/drawing/2014/main" id="{B282E280-08D9-8660-CB0B-738122BCB191}"/>
              </a:ext>
            </a:extLst>
          </p:cNvPr>
          <p:cNvSpPr txBox="1">
            <a:spLocks noGrp="1"/>
          </p:cNvSpPr>
          <p:nvPr>
            <p:ph type="title"/>
          </p:nvPr>
        </p:nvSpPr>
        <p:spPr>
          <a:xfrm>
            <a:off x="553583" y="587829"/>
            <a:ext cx="8534400" cy="1507067"/>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dk1"/>
              </a:buClr>
              <a:buSzPts val="3600"/>
              <a:buFont typeface="Arial"/>
              <a:buNone/>
            </a:pPr>
            <a:r>
              <a:rPr lang="sv-SE" dirty="0">
                <a:solidFill>
                  <a:schemeClr val="dk1"/>
                </a:solidFill>
                <a:latin typeface="Arial"/>
                <a:ea typeface="Arial"/>
                <a:cs typeface="Arial"/>
                <a:sym typeface="Arial"/>
              </a:rPr>
              <a:t>”Jag vet inte riktigt vad jag vill bli”</a:t>
            </a:r>
            <a:br>
              <a:rPr lang="sv-SE" dirty="0">
                <a:solidFill>
                  <a:schemeClr val="dk1"/>
                </a:solidFill>
                <a:latin typeface="Arial"/>
                <a:ea typeface="Arial"/>
                <a:cs typeface="Arial"/>
                <a:sym typeface="Arial"/>
              </a:rPr>
            </a:br>
            <a:r>
              <a:rPr lang="sv-SE" dirty="0">
                <a:solidFill>
                  <a:schemeClr val="dk1"/>
                </a:solidFill>
                <a:latin typeface="Arial"/>
                <a:ea typeface="Arial"/>
                <a:cs typeface="Arial"/>
                <a:sym typeface="Arial"/>
              </a:rPr>
              <a:t>Skolverket 8 nov 2024</a:t>
            </a:r>
            <a:br>
              <a:rPr lang="sv-SE" dirty="0">
                <a:solidFill>
                  <a:schemeClr val="dk1"/>
                </a:solidFill>
                <a:latin typeface="Arial"/>
                <a:ea typeface="Arial"/>
                <a:cs typeface="Arial"/>
                <a:sym typeface="Arial"/>
              </a:rPr>
            </a:br>
            <a:endParaRPr dirty="0">
              <a:solidFill>
                <a:schemeClr val="dk1"/>
              </a:solidFill>
              <a:latin typeface="Arial"/>
              <a:ea typeface="Arial"/>
              <a:cs typeface="Arial"/>
              <a:sym typeface="Arial"/>
            </a:endParaRPr>
          </a:p>
        </p:txBody>
      </p:sp>
      <p:pic>
        <p:nvPicPr>
          <p:cNvPr id="3" name="Bildobjekt 2">
            <a:extLst>
              <a:ext uri="{FF2B5EF4-FFF2-40B4-BE49-F238E27FC236}">
                <a16:creationId xmlns:a16="http://schemas.microsoft.com/office/drawing/2014/main" id="{D6F42187-6050-951E-BEED-C22F306FAF0D}"/>
              </a:ext>
            </a:extLst>
          </p:cNvPr>
          <p:cNvPicPr>
            <a:picLocks noChangeAspect="1"/>
          </p:cNvPicPr>
          <p:nvPr/>
        </p:nvPicPr>
        <p:blipFill>
          <a:blip r:embed="rId3"/>
          <a:stretch>
            <a:fillRect/>
          </a:stretch>
        </p:blipFill>
        <p:spPr>
          <a:xfrm>
            <a:off x="9867154" y="-193861"/>
            <a:ext cx="2145978" cy="2194750"/>
          </a:xfrm>
          <a:prstGeom prst="rect">
            <a:avLst/>
          </a:prstGeom>
        </p:spPr>
      </p:pic>
      <p:sp>
        <p:nvSpPr>
          <p:cNvPr id="4" name="textruta 3">
            <a:extLst>
              <a:ext uri="{FF2B5EF4-FFF2-40B4-BE49-F238E27FC236}">
                <a16:creationId xmlns:a16="http://schemas.microsoft.com/office/drawing/2014/main" id="{5C330251-4EC4-0110-1BCE-D6789A988656}"/>
              </a:ext>
            </a:extLst>
          </p:cNvPr>
          <p:cNvSpPr txBox="1"/>
          <p:nvPr/>
        </p:nvSpPr>
        <p:spPr>
          <a:xfrm>
            <a:off x="553582" y="1850572"/>
            <a:ext cx="10495417" cy="5632311"/>
          </a:xfrm>
          <a:prstGeom prst="rect">
            <a:avLst/>
          </a:prstGeom>
          <a:noFill/>
        </p:spPr>
        <p:txBody>
          <a:bodyPr wrap="square" rtlCol="0">
            <a:spAutoFit/>
          </a:bodyPr>
          <a:lstStyle/>
          <a:p>
            <a:r>
              <a:rPr lang="sv-SE" sz="2000" dirty="0"/>
              <a:t>En studie om hur elever uppfattar och hanterar valen till gymnasieskolan</a:t>
            </a:r>
          </a:p>
          <a:p>
            <a:endParaRPr lang="sv-SE" dirty="0"/>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sz="1600" dirty="0"/>
              <a:t>72 elevintervjuer och 1285 enkätsvar i ett urval av 18 grundskolor</a:t>
            </a:r>
          </a:p>
          <a:p>
            <a:pPr marL="285750" indent="-285750">
              <a:buFont typeface="Arial" panose="020B0604020202020204" pitchFamily="34" charset="0"/>
              <a:buChar char="•"/>
            </a:pPr>
            <a:r>
              <a:rPr lang="sv-SE" sz="1600" dirty="0"/>
              <a:t>väljer gymnasieprogram utifrån utgångspunkten att de inte vet vad de vill bli</a:t>
            </a:r>
          </a:p>
          <a:p>
            <a:pPr marL="285750" indent="-285750">
              <a:buFont typeface="Arial" panose="020B0604020202020204" pitchFamily="34" charset="0"/>
              <a:buChar char="•"/>
            </a:pPr>
            <a:r>
              <a:rPr lang="sv-SE" sz="1600" dirty="0"/>
              <a:t>väljer ett program som de uppfattar som brett</a:t>
            </a:r>
          </a:p>
          <a:p>
            <a:pPr marL="285750" indent="-285750">
              <a:buFont typeface="Arial" panose="020B0604020202020204" pitchFamily="34" charset="0"/>
              <a:buChar char="•"/>
            </a:pPr>
            <a:r>
              <a:rPr lang="sv-SE" sz="1600" dirty="0"/>
              <a:t>väljer ett enligt hur det stora flertalet väljer</a:t>
            </a:r>
          </a:p>
          <a:p>
            <a:pPr marL="285750" indent="-285750">
              <a:buFont typeface="Arial" panose="020B0604020202020204" pitchFamily="34" charset="0"/>
              <a:buChar char="•"/>
            </a:pPr>
            <a:r>
              <a:rPr lang="sv-SE" sz="1600" dirty="0"/>
              <a:t>begränsad kunskap om de olika programmen</a:t>
            </a:r>
          </a:p>
          <a:p>
            <a:pPr marL="285750" indent="-285750">
              <a:buFont typeface="Arial" panose="020B0604020202020204" pitchFamily="34" charset="0"/>
              <a:buChar char="•"/>
            </a:pPr>
            <a:r>
              <a:rPr lang="sv-SE" sz="1600" dirty="0"/>
              <a:t>låg kunskap om olika yrken och arbetsmarknaden</a:t>
            </a:r>
          </a:p>
          <a:p>
            <a:pPr marL="285750" indent="-285750">
              <a:buFont typeface="Arial" panose="020B0604020202020204" pitchFamily="34" charset="0"/>
              <a:buChar char="•"/>
            </a:pPr>
            <a:r>
              <a:rPr lang="sv-SE" sz="1600" dirty="0"/>
              <a:t>programtyperna är förknippade med uppfattningar om status</a:t>
            </a:r>
          </a:p>
          <a:p>
            <a:pPr marL="285750" indent="-285750">
              <a:buFont typeface="Arial" panose="020B0604020202020204" pitchFamily="34" charset="0"/>
              <a:buChar char="•"/>
            </a:pPr>
            <a:r>
              <a:rPr lang="sv-SE" sz="1600" dirty="0"/>
              <a:t>yrkesvägledning och information om olika yrken ovanligt i grundskola</a:t>
            </a:r>
          </a:p>
          <a:p>
            <a:pPr marL="285750" indent="-285750">
              <a:buFont typeface="Arial" panose="020B0604020202020204" pitchFamily="34" charset="0"/>
              <a:buChar char="•"/>
            </a:pPr>
            <a:r>
              <a:rPr lang="sv-SE" sz="1600" dirty="0"/>
              <a:t>skeptisk inställning till sådant som kan tolkas som reklam och marknadsföring</a:t>
            </a:r>
          </a:p>
          <a:p>
            <a:pPr marL="285750" indent="-285750">
              <a:buFont typeface="Arial" panose="020B0604020202020204" pitchFamily="34" charset="0"/>
              <a:buChar char="•"/>
            </a:pPr>
            <a:r>
              <a:rPr lang="sv-SE" sz="1600" dirty="0"/>
              <a:t>störst tillit till det som förmedlas av personer i samma ålder-rykten och trender –sociala medier</a:t>
            </a:r>
          </a:p>
          <a:p>
            <a:pPr marL="285750" indent="-285750">
              <a:buFont typeface="Arial" panose="020B0604020202020204" pitchFamily="34" charset="0"/>
              <a:buChar char="•"/>
            </a:pPr>
            <a:r>
              <a:rPr lang="sv-SE" sz="1600" dirty="0"/>
              <a:t>trend tjäna pengar snabbt- ekonomiprogrammet snabb väg mot pengar och karriär  </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endParaRPr lang="sv-SE" sz="1600" dirty="0"/>
          </a:p>
          <a:p>
            <a:r>
              <a:rPr lang="sv-SE" sz="1600" dirty="0"/>
              <a:t>Bilden presenterades av </a:t>
            </a:r>
            <a:r>
              <a:rPr lang="sv-SE" sz="2000" b="0" i="1" dirty="0">
                <a:solidFill>
                  <a:srgbClr val="333333"/>
                </a:solidFill>
                <a:effectLst/>
                <a:latin typeface="IBM Plex Sans" panose="020B0503050203000203" pitchFamily="34" charset="0"/>
              </a:rPr>
              <a:t>Niklas </a:t>
            </a:r>
            <a:r>
              <a:rPr lang="sv-SE" sz="2000" b="0" i="1" dirty="0" err="1">
                <a:solidFill>
                  <a:srgbClr val="333333"/>
                </a:solidFill>
                <a:effectLst/>
                <a:latin typeface="IBM Plex Sans" panose="020B0503050203000203" pitchFamily="34" charset="0"/>
              </a:rPr>
              <a:t>Cserhalmi</a:t>
            </a:r>
            <a:r>
              <a:rPr lang="sv-SE" sz="2000" b="0" i="1" dirty="0">
                <a:solidFill>
                  <a:srgbClr val="333333"/>
                </a:solidFill>
                <a:effectLst/>
                <a:latin typeface="IBM Plex Sans" panose="020B0503050203000203" pitchFamily="34" charset="0"/>
              </a:rPr>
              <a:t>, museidirektör Arbetets museum </a:t>
            </a:r>
            <a:r>
              <a:rPr lang="sv-SE" sz="1600" b="0" i="1" dirty="0">
                <a:solidFill>
                  <a:srgbClr val="333333"/>
                </a:solidFill>
                <a:effectLst/>
                <a:latin typeface="+mj-lt"/>
              </a:rPr>
              <a:t>med anledning av  utställningen Jobbcirkus som </a:t>
            </a:r>
            <a:r>
              <a:rPr lang="sv-SE" sz="1600" b="0" i="1" dirty="0" err="1">
                <a:solidFill>
                  <a:srgbClr val="333333"/>
                </a:solidFill>
                <a:effectLst/>
                <a:latin typeface="+mj-lt"/>
              </a:rPr>
              <a:t>nyöppnar</a:t>
            </a:r>
            <a:r>
              <a:rPr lang="sv-SE" sz="1600" b="0" i="1" dirty="0">
                <a:solidFill>
                  <a:srgbClr val="333333"/>
                </a:solidFill>
                <a:effectLst/>
                <a:latin typeface="+mj-lt"/>
              </a:rPr>
              <a:t> den 7 december 2024. </a:t>
            </a:r>
            <a:endParaRPr lang="sv-SE" sz="1600" dirty="0">
              <a:latin typeface="+mj-lt"/>
            </a:endParaRPr>
          </a:p>
          <a:p>
            <a:endParaRPr lang="sv-SE" sz="1600" dirty="0"/>
          </a:p>
          <a:p>
            <a:endParaRPr lang="sv-SE" sz="1600" dirty="0"/>
          </a:p>
          <a:p>
            <a:endParaRPr lang="sv-SE" sz="1600" dirty="0"/>
          </a:p>
          <a:p>
            <a:endParaRPr lang="sv-SE" sz="1600" dirty="0"/>
          </a:p>
        </p:txBody>
      </p:sp>
    </p:spTree>
    <p:extLst>
      <p:ext uri="{BB962C8B-B14F-4D97-AF65-F5344CB8AC3E}">
        <p14:creationId xmlns:p14="http://schemas.microsoft.com/office/powerpoint/2010/main" val="3076051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3074" name="Picture 2" descr="Diagram över formulärsvar. Namn på fråga: Fråga 4. Vilken inriktning/utgång har du valt på naturbruksprogrammet?. Antal svar: 2 760 svar.">
            <a:extLst>
              <a:ext uri="{FF2B5EF4-FFF2-40B4-BE49-F238E27FC236}">
                <a16:creationId xmlns:a16="http://schemas.microsoft.com/office/drawing/2014/main" id="{F17C6FF1-CBED-2E15-61EB-7F4A29E2DC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35137"/>
            <a:ext cx="12192000" cy="5122863"/>
          </a:xfrm>
          <a:prstGeom prst="rect">
            <a:avLst/>
          </a:prstGeom>
          <a:noFill/>
          <a:extLst>
            <a:ext uri="{909E8E84-426E-40DD-AFC4-6F175D3DCCD1}">
              <a14:hiddenFill xmlns:a14="http://schemas.microsoft.com/office/drawing/2010/main">
                <a:solidFill>
                  <a:srgbClr val="FFFFFF"/>
                </a:solidFill>
              </a14:hiddenFill>
            </a:ext>
          </a:extLst>
        </p:spPr>
      </p:pic>
      <p:sp>
        <p:nvSpPr>
          <p:cNvPr id="179" name="Google Shape;179;p22"/>
          <p:cNvSpPr txBox="1"/>
          <p:nvPr/>
        </p:nvSpPr>
        <p:spPr>
          <a:xfrm>
            <a:off x="839854" y="59447"/>
            <a:ext cx="8534400" cy="150706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a:p>
            <a:pPr marL="0" marR="0" lvl="0" indent="0" algn="l" rtl="0">
              <a:spcBef>
                <a:spcPts val="0"/>
              </a:spcBef>
              <a:spcAft>
                <a:spcPts val="0"/>
              </a:spcAft>
              <a:buClr>
                <a:schemeClr val="dk1"/>
              </a:buClr>
              <a:buSzPts val="3600"/>
              <a:buFont typeface="Arial"/>
              <a:buNone/>
            </a:pPr>
            <a:r>
              <a:rPr lang="sv-SE" sz="3600" b="1" dirty="0">
                <a:solidFill>
                  <a:schemeClr val="dk1"/>
                </a:solidFill>
              </a:rPr>
              <a:t>Inriktning / utgång </a:t>
            </a:r>
            <a:endParaRPr sz="3600" b="1" cap="none" dirty="0">
              <a:solidFill>
                <a:schemeClr val="dk1"/>
              </a:solidFill>
              <a:latin typeface="Arial"/>
              <a:ea typeface="Arial"/>
              <a:cs typeface="Arial"/>
              <a:sym typeface="Arial"/>
            </a:endParaRPr>
          </a:p>
        </p:txBody>
      </p:sp>
      <p:sp>
        <p:nvSpPr>
          <p:cNvPr id="182" name="Google Shape;182;p22"/>
          <p:cNvSpPr txBox="1"/>
          <p:nvPr/>
        </p:nvSpPr>
        <p:spPr>
          <a:xfrm>
            <a:off x="4333496" y="3446623"/>
            <a:ext cx="474453"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1000">
                <a:solidFill>
                  <a:schemeClr val="lt1"/>
                </a:solidFill>
                <a:latin typeface="Century Gothic"/>
                <a:ea typeface="Century Gothic"/>
                <a:cs typeface="Century Gothic"/>
                <a:sym typeface="Century Gothic"/>
              </a:rPr>
              <a:t>6,2%</a:t>
            </a:r>
            <a:endParaRPr/>
          </a:p>
        </p:txBody>
      </p:sp>
      <p:pic>
        <p:nvPicPr>
          <p:cNvPr id="2" name="Google Shape;189;p23">
            <a:extLst>
              <a:ext uri="{FF2B5EF4-FFF2-40B4-BE49-F238E27FC236}">
                <a16:creationId xmlns:a16="http://schemas.microsoft.com/office/drawing/2014/main" id="{F04D9B25-ECE9-8E30-790D-E893106E79B2}"/>
              </a:ext>
            </a:extLst>
          </p:cNvPr>
          <p:cNvPicPr preferRelativeResize="0"/>
          <p:nvPr/>
        </p:nvPicPr>
        <p:blipFill rotWithShape="1">
          <a:blip r:embed="rId4">
            <a:alphaModFix/>
          </a:blip>
          <a:srcRect/>
          <a:stretch/>
        </p:blipFill>
        <p:spPr>
          <a:xfrm>
            <a:off x="10048835" y="-205116"/>
            <a:ext cx="2143165" cy="219392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pic>
        <p:nvPicPr>
          <p:cNvPr id="4098" name="Picture 2" descr="Diagram över formulärsvar. Namn på fråga: Fråga 5. När bestämde du dig för naturbruksprogrammet?. Antal svar: 2 760 svar.">
            <a:extLst>
              <a:ext uri="{FF2B5EF4-FFF2-40B4-BE49-F238E27FC236}">
                <a16:creationId xmlns:a16="http://schemas.microsoft.com/office/drawing/2014/main" id="{6E83E015-7C08-B628-9707-7D36011CCF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35137"/>
            <a:ext cx="12192000" cy="5122863"/>
          </a:xfrm>
          <a:prstGeom prst="rect">
            <a:avLst/>
          </a:prstGeom>
          <a:noFill/>
          <a:extLst>
            <a:ext uri="{909E8E84-426E-40DD-AFC4-6F175D3DCCD1}">
              <a14:hiddenFill xmlns:a14="http://schemas.microsoft.com/office/drawing/2010/main">
                <a:solidFill>
                  <a:srgbClr val="FFFFFF"/>
                </a:solidFill>
              </a14:hiddenFill>
            </a:ext>
          </a:extLst>
        </p:spPr>
      </p:pic>
      <p:grpSp>
        <p:nvGrpSpPr>
          <p:cNvPr id="187" name="Google Shape;187;p23"/>
          <p:cNvGrpSpPr/>
          <p:nvPr/>
        </p:nvGrpSpPr>
        <p:grpSpPr>
          <a:xfrm>
            <a:off x="-44863" y="0"/>
            <a:ext cx="12236863" cy="2193927"/>
            <a:chOff x="-239416" y="-75929"/>
            <a:chExt cx="12236863" cy="2420343"/>
          </a:xfrm>
        </p:grpSpPr>
        <p:sp>
          <p:nvSpPr>
            <p:cNvPr id="188" name="Google Shape;188;p23"/>
            <p:cNvSpPr txBox="1"/>
            <p:nvPr/>
          </p:nvSpPr>
          <p:spPr>
            <a:xfrm>
              <a:off x="-239416" y="-75929"/>
              <a:ext cx="10798628" cy="150706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a:p>
              <a:pPr marL="0" marR="0" lvl="0" indent="0" algn="l" rtl="0">
                <a:spcBef>
                  <a:spcPts val="0"/>
                </a:spcBef>
                <a:spcAft>
                  <a:spcPts val="0"/>
                </a:spcAft>
                <a:buClr>
                  <a:schemeClr val="dk1"/>
                </a:buClr>
                <a:buSzPts val="3600"/>
                <a:buFont typeface="Arial"/>
                <a:buNone/>
              </a:pPr>
              <a:r>
                <a:rPr lang="sv-SE" sz="3600" dirty="0">
                  <a:solidFill>
                    <a:schemeClr val="dk1"/>
                  </a:solidFill>
                </a:rPr>
                <a:t>När bestämde du dig för Naturbruksprogrammet? </a:t>
              </a:r>
            </a:p>
            <a:p>
              <a:pPr marL="0" marR="0" lvl="0" indent="0" algn="l" rtl="0">
                <a:spcBef>
                  <a:spcPts val="0"/>
                </a:spcBef>
                <a:spcAft>
                  <a:spcPts val="0"/>
                </a:spcAft>
                <a:buClr>
                  <a:schemeClr val="dk1"/>
                </a:buClr>
                <a:buSzPts val="3600"/>
                <a:buFont typeface="Arial"/>
                <a:buNone/>
              </a:pPr>
              <a:endParaRPr lang="sv-SE" sz="3600" cap="none" dirty="0">
                <a:solidFill>
                  <a:schemeClr val="dk1"/>
                </a:solidFill>
                <a:latin typeface="Arial"/>
                <a:ea typeface="Arial"/>
                <a:cs typeface="Arial"/>
                <a:sym typeface="Arial"/>
              </a:endParaRPr>
            </a:p>
            <a:p>
              <a:pPr marL="0" marR="0" lvl="0" indent="0" algn="l" rtl="0">
                <a:spcBef>
                  <a:spcPts val="0"/>
                </a:spcBef>
                <a:spcAft>
                  <a:spcPts val="0"/>
                </a:spcAft>
                <a:buClr>
                  <a:schemeClr val="dk1"/>
                </a:buClr>
                <a:buSzPts val="3600"/>
                <a:buFont typeface="Arial"/>
                <a:buNone/>
              </a:pPr>
              <a:endParaRPr sz="3600" b="1" cap="none" dirty="0">
                <a:solidFill>
                  <a:schemeClr val="dk1"/>
                </a:solidFill>
                <a:latin typeface="Arial"/>
                <a:ea typeface="Arial"/>
                <a:cs typeface="Arial"/>
                <a:sym typeface="Arial"/>
              </a:endParaRPr>
            </a:p>
          </p:txBody>
        </p:sp>
        <p:pic>
          <p:nvPicPr>
            <p:cNvPr id="189" name="Google Shape;189;p23"/>
            <p:cNvPicPr preferRelativeResize="0"/>
            <p:nvPr/>
          </p:nvPicPr>
          <p:blipFill rotWithShape="1">
            <a:blip r:embed="rId4">
              <a:alphaModFix/>
            </a:blip>
            <a:srcRect/>
            <a:stretch/>
          </p:blipFill>
          <p:spPr>
            <a:xfrm>
              <a:off x="9854282" y="-75929"/>
              <a:ext cx="2143165" cy="2420343"/>
            </a:xfrm>
            <a:prstGeom prst="rect">
              <a:avLst/>
            </a:prstGeom>
            <a:noFill/>
            <a:ln>
              <a:noFill/>
            </a:ln>
          </p:spPr>
        </p:pic>
      </p:grpSp>
      <p:sp>
        <p:nvSpPr>
          <p:cNvPr id="191" name="Google Shape;191;p23"/>
          <p:cNvSpPr txBox="1"/>
          <p:nvPr/>
        </p:nvSpPr>
        <p:spPr>
          <a:xfrm>
            <a:off x="6170880" y="2882824"/>
            <a:ext cx="6021120"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400"/>
              <a:buFont typeface="Century Gothic"/>
              <a:buNone/>
            </a:pPr>
            <a:r>
              <a:rPr lang="sv-SE" sz="1400" dirty="0">
                <a:solidFill>
                  <a:schemeClr val="dk1"/>
                </a:solidFill>
                <a:latin typeface="Arial"/>
                <a:ea typeface="Arial"/>
                <a:cs typeface="Arial"/>
                <a:sym typeface="Arial"/>
              </a:rPr>
              <a:t>		</a:t>
            </a:r>
            <a:endParaRPr sz="1400" dirty="0">
              <a:solidFill>
                <a:schemeClr val="dk1"/>
              </a:solidFill>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7" name="Google Shape;197;p24"/>
          <p:cNvSpPr txBox="1"/>
          <p:nvPr/>
        </p:nvSpPr>
        <p:spPr>
          <a:xfrm>
            <a:off x="783770" y="77821"/>
            <a:ext cx="8599137" cy="152023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r>
              <a:rPr lang="sv-SE" sz="3600" b="1" cap="none" dirty="0">
                <a:solidFill>
                  <a:schemeClr val="dk1"/>
                </a:solidFill>
                <a:latin typeface="Helvetica Neue"/>
                <a:ea typeface="Helvetica Neue"/>
                <a:cs typeface="Helvetica Neue"/>
                <a:sym typeface="Helvetica Neue"/>
              </a:rPr>
              <a:t> </a:t>
            </a:r>
            <a:endParaRPr sz="3600" cap="none" dirty="0">
              <a:solidFill>
                <a:srgbClr val="C15916"/>
              </a:solidFill>
              <a:latin typeface="Helvetica Neue"/>
              <a:ea typeface="Helvetica Neue"/>
              <a:cs typeface="Helvetica Neue"/>
              <a:sym typeface="Helvetica Neue"/>
            </a:endParaRPr>
          </a:p>
        </p:txBody>
      </p:sp>
      <p:pic>
        <p:nvPicPr>
          <p:cNvPr id="3" name="Bildobjekt 2">
            <a:extLst>
              <a:ext uri="{FF2B5EF4-FFF2-40B4-BE49-F238E27FC236}">
                <a16:creationId xmlns:a16="http://schemas.microsoft.com/office/drawing/2014/main" id="{114CD9F1-EF1A-02DF-CA69-7C7224374252}"/>
              </a:ext>
            </a:extLst>
          </p:cNvPr>
          <p:cNvPicPr>
            <a:picLocks noChangeAspect="1"/>
          </p:cNvPicPr>
          <p:nvPr/>
        </p:nvPicPr>
        <p:blipFill>
          <a:blip r:embed="rId3"/>
          <a:stretch>
            <a:fillRect/>
          </a:stretch>
        </p:blipFill>
        <p:spPr>
          <a:xfrm>
            <a:off x="0" y="870857"/>
            <a:ext cx="9960908" cy="5987143"/>
          </a:xfrm>
          <a:prstGeom prst="rect">
            <a:avLst/>
          </a:prstGeom>
        </p:spPr>
      </p:pic>
      <p:pic>
        <p:nvPicPr>
          <p:cNvPr id="2" name="Google Shape;189;p23">
            <a:extLst>
              <a:ext uri="{FF2B5EF4-FFF2-40B4-BE49-F238E27FC236}">
                <a16:creationId xmlns:a16="http://schemas.microsoft.com/office/drawing/2014/main" id="{87ACA750-651E-E422-CA08-272CB07F0704}"/>
              </a:ext>
            </a:extLst>
          </p:cNvPr>
          <p:cNvPicPr preferRelativeResize="0"/>
          <p:nvPr/>
        </p:nvPicPr>
        <p:blipFill rotWithShape="1">
          <a:blip r:embed="rId4">
            <a:alphaModFix/>
          </a:blip>
          <a:srcRect/>
          <a:stretch/>
        </p:blipFill>
        <p:spPr>
          <a:xfrm>
            <a:off x="10048835" y="-149618"/>
            <a:ext cx="2143165" cy="219392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5">
          <a:extLst>
            <a:ext uri="{FF2B5EF4-FFF2-40B4-BE49-F238E27FC236}">
              <a16:creationId xmlns:a16="http://schemas.microsoft.com/office/drawing/2014/main" id="{FBCFD188-056C-864C-411C-AB4118CBAA02}"/>
            </a:ext>
          </a:extLst>
        </p:cNvPr>
        <p:cNvGrpSpPr/>
        <p:nvPr/>
      </p:nvGrpSpPr>
      <p:grpSpPr>
        <a:xfrm>
          <a:off x="0" y="0"/>
          <a:ext cx="0" cy="0"/>
          <a:chOff x="0" y="0"/>
          <a:chExt cx="0" cy="0"/>
        </a:xfrm>
      </p:grpSpPr>
      <p:sp>
        <p:nvSpPr>
          <p:cNvPr id="197" name="Google Shape;197;p24">
            <a:extLst>
              <a:ext uri="{FF2B5EF4-FFF2-40B4-BE49-F238E27FC236}">
                <a16:creationId xmlns:a16="http://schemas.microsoft.com/office/drawing/2014/main" id="{696CAE12-1A33-7490-E0CF-02239F9BD917}"/>
              </a:ext>
            </a:extLst>
          </p:cNvPr>
          <p:cNvSpPr txBox="1"/>
          <p:nvPr/>
        </p:nvSpPr>
        <p:spPr>
          <a:xfrm>
            <a:off x="783770" y="77821"/>
            <a:ext cx="8599137" cy="152023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r>
              <a:rPr lang="sv-SE" sz="3600" b="1" cap="none" dirty="0">
                <a:solidFill>
                  <a:schemeClr val="dk1"/>
                </a:solidFill>
                <a:latin typeface="Helvetica Neue"/>
                <a:ea typeface="Helvetica Neue"/>
                <a:cs typeface="Helvetica Neue"/>
                <a:sym typeface="Helvetica Neue"/>
              </a:rPr>
              <a:t> </a:t>
            </a:r>
            <a:endParaRPr sz="3600" cap="none" dirty="0">
              <a:solidFill>
                <a:srgbClr val="C15916"/>
              </a:solidFill>
              <a:latin typeface="Helvetica Neue"/>
              <a:ea typeface="Helvetica Neue"/>
              <a:cs typeface="Helvetica Neue"/>
              <a:sym typeface="Helvetica Neue"/>
            </a:endParaRPr>
          </a:p>
        </p:txBody>
      </p:sp>
      <p:pic>
        <p:nvPicPr>
          <p:cNvPr id="4" name="Bildobjekt 3">
            <a:extLst>
              <a:ext uri="{FF2B5EF4-FFF2-40B4-BE49-F238E27FC236}">
                <a16:creationId xmlns:a16="http://schemas.microsoft.com/office/drawing/2014/main" id="{DA443467-DBF8-134B-AA1A-C0CFCC581040}"/>
              </a:ext>
            </a:extLst>
          </p:cNvPr>
          <p:cNvPicPr>
            <a:picLocks noChangeAspect="1"/>
          </p:cNvPicPr>
          <p:nvPr/>
        </p:nvPicPr>
        <p:blipFill>
          <a:blip r:embed="rId3"/>
          <a:stretch>
            <a:fillRect/>
          </a:stretch>
        </p:blipFill>
        <p:spPr>
          <a:xfrm>
            <a:off x="0" y="859971"/>
            <a:ext cx="9979022" cy="5998029"/>
          </a:xfrm>
          <a:prstGeom prst="rect">
            <a:avLst/>
          </a:prstGeom>
        </p:spPr>
      </p:pic>
      <p:pic>
        <p:nvPicPr>
          <p:cNvPr id="2" name="Bildobjekt 1">
            <a:extLst>
              <a:ext uri="{FF2B5EF4-FFF2-40B4-BE49-F238E27FC236}">
                <a16:creationId xmlns:a16="http://schemas.microsoft.com/office/drawing/2014/main" id="{525ECBBA-1A75-F13E-0C3A-1F5BB76A50A3}"/>
              </a:ext>
            </a:extLst>
          </p:cNvPr>
          <p:cNvPicPr>
            <a:picLocks noChangeAspect="1"/>
          </p:cNvPicPr>
          <p:nvPr/>
        </p:nvPicPr>
        <p:blipFill>
          <a:blip r:embed="rId4"/>
          <a:stretch>
            <a:fillRect/>
          </a:stretch>
        </p:blipFill>
        <p:spPr>
          <a:xfrm>
            <a:off x="10046022" y="12968"/>
            <a:ext cx="2145978" cy="2194750"/>
          </a:xfrm>
          <a:prstGeom prst="rect">
            <a:avLst/>
          </a:prstGeom>
        </p:spPr>
      </p:pic>
    </p:spTree>
    <p:extLst>
      <p:ext uri="{BB962C8B-B14F-4D97-AF65-F5344CB8AC3E}">
        <p14:creationId xmlns:p14="http://schemas.microsoft.com/office/powerpoint/2010/main" val="68287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7" name="Google Shape;207;p25"/>
          <p:cNvSpPr txBox="1"/>
          <p:nvPr/>
        </p:nvSpPr>
        <p:spPr>
          <a:xfrm>
            <a:off x="853898" y="84550"/>
            <a:ext cx="8534400" cy="150706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p:txBody>
      </p:sp>
      <p:pic>
        <p:nvPicPr>
          <p:cNvPr id="2" name="Bildobjekt 1">
            <a:extLst>
              <a:ext uri="{FF2B5EF4-FFF2-40B4-BE49-F238E27FC236}">
                <a16:creationId xmlns:a16="http://schemas.microsoft.com/office/drawing/2014/main" id="{1B15B1F3-D95F-4AED-5B71-1B5940569B58}"/>
              </a:ext>
            </a:extLst>
          </p:cNvPr>
          <p:cNvPicPr>
            <a:picLocks noChangeAspect="1"/>
          </p:cNvPicPr>
          <p:nvPr/>
        </p:nvPicPr>
        <p:blipFill>
          <a:blip r:embed="rId3"/>
          <a:stretch>
            <a:fillRect/>
          </a:stretch>
        </p:blipFill>
        <p:spPr>
          <a:xfrm>
            <a:off x="0" y="1110280"/>
            <a:ext cx="9562576" cy="5747720"/>
          </a:xfrm>
          <a:prstGeom prst="rect">
            <a:avLst/>
          </a:prstGeom>
        </p:spPr>
      </p:pic>
      <p:pic>
        <p:nvPicPr>
          <p:cNvPr id="3" name="Bildobjekt 2">
            <a:extLst>
              <a:ext uri="{FF2B5EF4-FFF2-40B4-BE49-F238E27FC236}">
                <a16:creationId xmlns:a16="http://schemas.microsoft.com/office/drawing/2014/main" id="{FBD6D182-5E0F-E96B-7DB9-AC18BAB9CB27}"/>
              </a:ext>
            </a:extLst>
          </p:cNvPr>
          <p:cNvPicPr>
            <a:picLocks noChangeAspect="1"/>
          </p:cNvPicPr>
          <p:nvPr/>
        </p:nvPicPr>
        <p:blipFill>
          <a:blip r:embed="rId4"/>
          <a:stretch>
            <a:fillRect/>
          </a:stretch>
        </p:blipFill>
        <p:spPr>
          <a:xfrm>
            <a:off x="10046022" y="-89739"/>
            <a:ext cx="2145978" cy="21947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32" name="Google Shape;232;p27"/>
          <p:cNvSpPr txBox="1"/>
          <p:nvPr/>
        </p:nvSpPr>
        <p:spPr>
          <a:xfrm>
            <a:off x="9562289" y="5299542"/>
            <a:ext cx="162897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1400" b="1" dirty="0">
                <a:solidFill>
                  <a:schemeClr val="dk1"/>
                </a:solidFill>
                <a:latin typeface="+mj-lt"/>
                <a:ea typeface="Century Gothic"/>
                <a:cs typeface="Century Gothic"/>
                <a:sym typeface="Century Gothic"/>
              </a:rPr>
              <a:t>1=mycket sämre</a:t>
            </a:r>
            <a:endParaRPr b="1" dirty="0">
              <a:latin typeface="+mj-lt"/>
            </a:endParaRPr>
          </a:p>
          <a:p>
            <a:pPr marL="0" marR="0" lvl="0" indent="0" algn="l" rtl="0">
              <a:spcBef>
                <a:spcPts val="0"/>
              </a:spcBef>
              <a:spcAft>
                <a:spcPts val="0"/>
              </a:spcAft>
              <a:buNone/>
            </a:pPr>
            <a:r>
              <a:rPr lang="sv-SE" sz="1400" b="1" dirty="0">
                <a:solidFill>
                  <a:schemeClr val="dk1"/>
                </a:solidFill>
                <a:latin typeface="+mj-lt"/>
                <a:ea typeface="Century Gothic"/>
                <a:cs typeface="Century Gothic"/>
                <a:sym typeface="Century Gothic"/>
              </a:rPr>
              <a:t>5=mycket bättre</a:t>
            </a:r>
            <a:endParaRPr b="1" dirty="0">
              <a:latin typeface="+mj-lt"/>
            </a:endParaRPr>
          </a:p>
        </p:txBody>
      </p:sp>
      <p:sp>
        <p:nvSpPr>
          <p:cNvPr id="235" name="Google Shape;235;p27"/>
          <p:cNvSpPr txBox="1"/>
          <p:nvPr/>
        </p:nvSpPr>
        <p:spPr>
          <a:xfrm>
            <a:off x="830127" y="77821"/>
            <a:ext cx="8534400" cy="150706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p:txBody>
      </p:sp>
      <p:pic>
        <p:nvPicPr>
          <p:cNvPr id="5" name="Bildobjekt 4">
            <a:extLst>
              <a:ext uri="{FF2B5EF4-FFF2-40B4-BE49-F238E27FC236}">
                <a16:creationId xmlns:a16="http://schemas.microsoft.com/office/drawing/2014/main" id="{40815780-63A5-6E88-28F8-F61A1FC37943}"/>
              </a:ext>
            </a:extLst>
          </p:cNvPr>
          <p:cNvPicPr>
            <a:picLocks noChangeAspect="1"/>
          </p:cNvPicPr>
          <p:nvPr/>
        </p:nvPicPr>
        <p:blipFill>
          <a:blip r:embed="rId3"/>
          <a:stretch>
            <a:fillRect/>
          </a:stretch>
        </p:blipFill>
        <p:spPr>
          <a:xfrm>
            <a:off x="0" y="1110452"/>
            <a:ext cx="9562289" cy="5747548"/>
          </a:xfrm>
          <a:prstGeom prst="rect">
            <a:avLst/>
          </a:prstGeom>
        </p:spPr>
      </p:pic>
      <p:pic>
        <p:nvPicPr>
          <p:cNvPr id="2" name="Bildobjekt 1">
            <a:extLst>
              <a:ext uri="{FF2B5EF4-FFF2-40B4-BE49-F238E27FC236}">
                <a16:creationId xmlns:a16="http://schemas.microsoft.com/office/drawing/2014/main" id="{F3CC820A-619A-6789-0A29-62F0CA3B31F6}"/>
              </a:ext>
            </a:extLst>
          </p:cNvPr>
          <p:cNvPicPr>
            <a:picLocks noChangeAspect="1"/>
          </p:cNvPicPr>
          <p:nvPr/>
        </p:nvPicPr>
        <p:blipFill>
          <a:blip r:embed="rId4"/>
          <a:stretch>
            <a:fillRect/>
          </a:stretch>
        </p:blipFill>
        <p:spPr>
          <a:xfrm>
            <a:off x="10046022" y="0"/>
            <a:ext cx="2145978" cy="21947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3" name="Google Shape;243;p28"/>
          <p:cNvSpPr txBox="1"/>
          <p:nvPr/>
        </p:nvSpPr>
        <p:spPr>
          <a:xfrm>
            <a:off x="838925" y="-119440"/>
            <a:ext cx="8534400" cy="145341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p:txBody>
      </p:sp>
      <p:pic>
        <p:nvPicPr>
          <p:cNvPr id="2" name="Bildobjekt 1">
            <a:extLst>
              <a:ext uri="{FF2B5EF4-FFF2-40B4-BE49-F238E27FC236}">
                <a16:creationId xmlns:a16="http://schemas.microsoft.com/office/drawing/2014/main" id="{190D298B-8986-4C02-4F08-4B82BCD0148D}"/>
              </a:ext>
            </a:extLst>
          </p:cNvPr>
          <p:cNvPicPr>
            <a:picLocks noChangeAspect="1"/>
          </p:cNvPicPr>
          <p:nvPr/>
        </p:nvPicPr>
        <p:blipFill>
          <a:blip r:embed="rId3"/>
          <a:stretch>
            <a:fillRect/>
          </a:stretch>
        </p:blipFill>
        <p:spPr>
          <a:xfrm>
            <a:off x="0" y="997051"/>
            <a:ext cx="9750958" cy="5860949"/>
          </a:xfrm>
          <a:prstGeom prst="rect">
            <a:avLst/>
          </a:prstGeom>
        </p:spPr>
      </p:pic>
      <p:pic>
        <p:nvPicPr>
          <p:cNvPr id="3" name="Bildobjekt 2">
            <a:extLst>
              <a:ext uri="{FF2B5EF4-FFF2-40B4-BE49-F238E27FC236}">
                <a16:creationId xmlns:a16="http://schemas.microsoft.com/office/drawing/2014/main" id="{8068E5D3-6675-3715-49C2-00C55EADC058}"/>
              </a:ext>
            </a:extLst>
          </p:cNvPr>
          <p:cNvPicPr>
            <a:picLocks noChangeAspect="1"/>
          </p:cNvPicPr>
          <p:nvPr/>
        </p:nvPicPr>
        <p:blipFill>
          <a:blip r:embed="rId4"/>
          <a:stretch>
            <a:fillRect/>
          </a:stretch>
        </p:blipFill>
        <p:spPr>
          <a:xfrm>
            <a:off x="10046022" y="-119440"/>
            <a:ext cx="2145978" cy="21947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5" name="Google Shape;255;p29"/>
          <p:cNvSpPr txBox="1"/>
          <p:nvPr/>
        </p:nvSpPr>
        <p:spPr>
          <a:xfrm>
            <a:off x="761392" y="110067"/>
            <a:ext cx="8534400" cy="150706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600"/>
              <a:buFont typeface="Century Gothic"/>
              <a:buNone/>
            </a:pPr>
            <a:endParaRPr sz="3600" cap="none" dirty="0">
              <a:solidFill>
                <a:srgbClr val="C15916"/>
              </a:solidFill>
              <a:latin typeface="Helvetica Neue"/>
              <a:ea typeface="Helvetica Neue"/>
              <a:cs typeface="Helvetica Neue"/>
              <a:sym typeface="Helvetica Neue"/>
            </a:endParaRPr>
          </a:p>
        </p:txBody>
      </p:sp>
      <p:sp>
        <p:nvSpPr>
          <p:cNvPr id="257" name="Google Shape;257;p29"/>
          <p:cNvSpPr txBox="1"/>
          <p:nvPr/>
        </p:nvSpPr>
        <p:spPr>
          <a:xfrm>
            <a:off x="10046022" y="4685103"/>
            <a:ext cx="1688283"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1400">
                <a:solidFill>
                  <a:schemeClr val="dk1"/>
                </a:solidFill>
                <a:latin typeface="Century Gothic"/>
                <a:ea typeface="Century Gothic"/>
                <a:cs typeface="Century Gothic"/>
                <a:sym typeface="Century Gothic"/>
              </a:rPr>
              <a:t>1=inte alls</a:t>
            </a:r>
            <a:endParaRPr/>
          </a:p>
          <a:p>
            <a:pPr marL="0" marR="0" lvl="0" indent="0" algn="l" rtl="0">
              <a:spcBef>
                <a:spcPts val="0"/>
              </a:spcBef>
              <a:spcAft>
                <a:spcPts val="0"/>
              </a:spcAft>
              <a:buNone/>
            </a:pPr>
            <a:r>
              <a:rPr lang="sv-SE" sz="1400">
                <a:solidFill>
                  <a:schemeClr val="dk1"/>
                </a:solidFill>
                <a:latin typeface="Century Gothic"/>
                <a:ea typeface="Century Gothic"/>
                <a:cs typeface="Century Gothic"/>
                <a:sym typeface="Century Gothic"/>
              </a:rPr>
              <a:t>5=väldigt mycket</a:t>
            </a:r>
            <a:endParaRPr/>
          </a:p>
        </p:txBody>
      </p:sp>
      <p:pic>
        <p:nvPicPr>
          <p:cNvPr id="3" name="Bildobjekt 2">
            <a:extLst>
              <a:ext uri="{FF2B5EF4-FFF2-40B4-BE49-F238E27FC236}">
                <a16:creationId xmlns:a16="http://schemas.microsoft.com/office/drawing/2014/main" id="{A4600665-2C53-E96E-1C75-3EB033B0DE8D}"/>
              </a:ext>
            </a:extLst>
          </p:cNvPr>
          <p:cNvPicPr>
            <a:picLocks noChangeAspect="1"/>
          </p:cNvPicPr>
          <p:nvPr/>
        </p:nvPicPr>
        <p:blipFill>
          <a:blip r:embed="rId3"/>
          <a:stretch>
            <a:fillRect/>
          </a:stretch>
        </p:blipFill>
        <p:spPr>
          <a:xfrm>
            <a:off x="0" y="985216"/>
            <a:ext cx="9770647" cy="5872784"/>
          </a:xfrm>
          <a:prstGeom prst="rect">
            <a:avLst/>
          </a:prstGeom>
        </p:spPr>
      </p:pic>
      <p:pic>
        <p:nvPicPr>
          <p:cNvPr id="2" name="Bildobjekt 1">
            <a:extLst>
              <a:ext uri="{FF2B5EF4-FFF2-40B4-BE49-F238E27FC236}">
                <a16:creationId xmlns:a16="http://schemas.microsoft.com/office/drawing/2014/main" id="{D9C72ADA-A0B8-9A76-2B5B-0F887B12FD4D}"/>
              </a:ext>
            </a:extLst>
          </p:cNvPr>
          <p:cNvPicPr>
            <a:picLocks noChangeAspect="1"/>
          </p:cNvPicPr>
          <p:nvPr/>
        </p:nvPicPr>
        <p:blipFill>
          <a:blip r:embed="rId4"/>
          <a:stretch>
            <a:fillRect/>
          </a:stretch>
        </p:blipFill>
        <p:spPr>
          <a:xfrm>
            <a:off x="10046022" y="-68715"/>
            <a:ext cx="2145978" cy="2194750"/>
          </a:xfrm>
          <a:prstGeom prst="rect">
            <a:avLst/>
          </a:prstGeom>
        </p:spPr>
      </p:pic>
    </p:spTree>
  </p:cSld>
  <p:clrMapOvr>
    <a:masterClrMapping/>
  </p:clrMapOvr>
</p:sld>
</file>

<file path=ppt/theme/theme1.xml><?xml version="1.0" encoding="utf-8"?>
<a:theme xmlns:a="http://schemas.openxmlformats.org/drawingml/2006/main" name="Sektor">
  <a:themeElements>
    <a:clrScheme name="Slice">
      <a:dk1>
        <a:srgbClr val="000000"/>
      </a:dk1>
      <a:lt1>
        <a:srgbClr val="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3267</TotalTime>
  <Words>401</Words>
  <Application>Microsoft Office PowerPoint</Application>
  <PresentationFormat>Bredbild</PresentationFormat>
  <Paragraphs>40</Paragraphs>
  <Slides>14</Slides>
  <Notes>14</Notes>
  <HiddenSlides>2</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14</vt:i4>
      </vt:variant>
    </vt:vector>
  </HeadingPairs>
  <TitlesOfParts>
    <vt:vector size="21" baseType="lpstr">
      <vt:lpstr>Wingdings</vt:lpstr>
      <vt:lpstr>Helvetica Neue</vt:lpstr>
      <vt:lpstr>IBM Plex Sans</vt:lpstr>
      <vt:lpstr>Arial</vt:lpstr>
      <vt:lpstr>Century Gothic</vt:lpstr>
      <vt:lpstr>Noto Sans Symbols</vt:lpstr>
      <vt:lpstr>Sektor</vt:lpstr>
      <vt:lpstr>ENKÄT NB1-ELEVER 2024</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”Jag vet inte riktigt vad jag vill bli” Skolverket 8 nov 2024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Charlotta Rydberg</cp:lastModifiedBy>
  <cp:revision>3</cp:revision>
  <dcterms:modified xsi:type="dcterms:W3CDTF">2024-11-28T09:40:27Z</dcterms:modified>
</cp:coreProperties>
</file>